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sldIdLst>
    <p:sldId id="257" r:id="rId2"/>
    <p:sldId id="258" r:id="rId3"/>
    <p:sldId id="259" r:id="rId4"/>
    <p:sldId id="262" r:id="rId5"/>
    <p:sldId id="271" r:id="rId6"/>
    <p:sldId id="260" r:id="rId7"/>
    <p:sldId id="261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F08EED-2EEC-4CD4-84E4-09B1C25F7848}" v="163" dt="2020-05-27T11:47:07.0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35" autoAdjust="0"/>
    <p:restoredTop sz="95380" autoAdjust="0"/>
  </p:normalViewPr>
  <p:slideViewPr>
    <p:cSldViewPr snapToGrid="0">
      <p:cViewPr varScale="1">
        <p:scale>
          <a:sx n="110" d="100"/>
          <a:sy n="110" d="100"/>
        </p:scale>
        <p:origin x="24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на Ковальчук" userId="fc08c75b-7ef4-4f6f-81eb-80fdcc5c9215" providerId="ADAL" clId="{DEF08EED-2EEC-4CD4-84E4-09B1C25F7848}"/>
    <pc:docChg chg="undo redo custSel mod addSld delSld modSld addMainMaster delMainMaster">
      <pc:chgData name="Анна Ковальчук" userId="fc08c75b-7ef4-4f6f-81eb-80fdcc5c9215" providerId="ADAL" clId="{DEF08EED-2EEC-4CD4-84E4-09B1C25F7848}" dt="2020-05-27T11:47:06.745" v="10739"/>
      <pc:docMkLst>
        <pc:docMk/>
      </pc:docMkLst>
      <pc:sldChg chg="addSp delSp modSp new del mod setBg setClrOvrMap delDesignElem">
        <pc:chgData name="Анна Ковальчук" userId="fc08c75b-7ef4-4f6f-81eb-80fdcc5c9215" providerId="ADAL" clId="{DEF08EED-2EEC-4CD4-84E4-09B1C25F7848}" dt="2020-05-20T12:23:41.528" v="17" actId="47"/>
        <pc:sldMkLst>
          <pc:docMk/>
          <pc:sldMk cId="905706831" sldId="256"/>
        </pc:sldMkLst>
        <pc:spChg chg="mod">
          <ac:chgData name="Анна Ковальчук" userId="fc08c75b-7ef4-4f6f-81eb-80fdcc5c9215" providerId="ADAL" clId="{DEF08EED-2EEC-4CD4-84E4-09B1C25F7848}" dt="2020-05-20T12:21:18.071" v="14" actId="26606"/>
          <ac:spMkLst>
            <pc:docMk/>
            <pc:sldMk cId="905706831" sldId="256"/>
            <ac:spMk id="2" creationId="{59E38C2C-0EE0-4C3E-B0A7-D1E225A6139D}"/>
          </ac:spMkLst>
        </pc:spChg>
        <pc:spChg chg="mod">
          <ac:chgData name="Анна Ковальчук" userId="fc08c75b-7ef4-4f6f-81eb-80fdcc5c9215" providerId="ADAL" clId="{DEF08EED-2EEC-4CD4-84E4-09B1C25F7848}" dt="2020-05-20T12:21:18.071" v="14" actId="26606"/>
          <ac:spMkLst>
            <pc:docMk/>
            <pc:sldMk cId="905706831" sldId="256"/>
            <ac:spMk id="3" creationId="{F73A64F3-7B5C-43B0-ACA0-6050E9F0B540}"/>
          </ac:spMkLst>
        </pc:spChg>
        <pc:spChg chg="add del">
          <ac:chgData name="Анна Ковальчук" userId="fc08c75b-7ef4-4f6f-81eb-80fdcc5c9215" providerId="ADAL" clId="{DEF08EED-2EEC-4CD4-84E4-09B1C25F7848}" dt="2020-05-20T12:23:11.482" v="16"/>
          <ac:spMkLst>
            <pc:docMk/>
            <pc:sldMk cId="905706831" sldId="256"/>
            <ac:spMk id="5" creationId="{15655827-B42D-4180-88D3-D83F25E4BD1C}"/>
          </ac:spMkLst>
        </pc:spChg>
        <pc:spChg chg="add del">
          <ac:chgData name="Анна Ковальчук" userId="fc08c75b-7ef4-4f6f-81eb-80fdcc5c9215" providerId="ADAL" clId="{DEF08EED-2EEC-4CD4-84E4-09B1C25F7848}" dt="2020-05-20T12:23:11.482" v="16"/>
          <ac:spMkLst>
            <pc:docMk/>
            <pc:sldMk cId="905706831" sldId="256"/>
            <ac:spMk id="6" creationId="{24ACCB06-563C-4ADE-B4D6-1FE9F723C7D9}"/>
          </ac:spMkLst>
        </pc:spChg>
        <pc:spChg chg="add del">
          <ac:chgData name="Анна Ковальчук" userId="fc08c75b-7ef4-4f6f-81eb-80fdcc5c9215" providerId="ADAL" clId="{DEF08EED-2EEC-4CD4-84E4-09B1C25F7848}" dt="2020-05-20T12:23:11.482" v="16"/>
          <ac:spMkLst>
            <pc:docMk/>
            <pc:sldMk cId="905706831" sldId="256"/>
            <ac:spMk id="7" creationId="{40761ECD-D92B-46AE-82CA-640023D282F9}"/>
          </ac:spMkLst>
        </pc:spChg>
        <pc:spChg chg="add del">
          <ac:chgData name="Анна Ковальчук" userId="fc08c75b-7ef4-4f6f-81eb-80fdcc5c9215" providerId="ADAL" clId="{DEF08EED-2EEC-4CD4-84E4-09B1C25F7848}" dt="2020-05-20T12:23:11.482" v="16"/>
          <ac:spMkLst>
            <pc:docMk/>
            <pc:sldMk cId="905706831" sldId="256"/>
            <ac:spMk id="9" creationId="{9A928607-C55C-40FD-B2DF-6CD6A7226A71}"/>
          </ac:spMkLst>
        </pc:spChg>
        <pc:spChg chg="add del">
          <ac:chgData name="Анна Ковальчук" userId="fc08c75b-7ef4-4f6f-81eb-80fdcc5c9215" providerId="ADAL" clId="{DEF08EED-2EEC-4CD4-84E4-09B1C25F7848}" dt="2020-05-20T12:17:03.499" v="4" actId="26606"/>
          <ac:spMkLst>
            <pc:docMk/>
            <pc:sldMk cId="905706831" sldId="256"/>
            <ac:spMk id="12" creationId="{4B24F6DB-F114-44A7-BB56-D401884E4E7F}"/>
          </ac:spMkLst>
        </pc:spChg>
        <pc:spChg chg="add del">
          <ac:chgData name="Анна Ковальчук" userId="fc08c75b-7ef4-4f6f-81eb-80fdcc5c9215" providerId="ADAL" clId="{DEF08EED-2EEC-4CD4-84E4-09B1C25F7848}" dt="2020-05-20T12:23:11.482" v="16"/>
          <ac:spMkLst>
            <pc:docMk/>
            <pc:sldMk cId="905706831" sldId="256"/>
            <ac:spMk id="16" creationId="{400A20C1-29A4-43E0-AB15-7931F76F8C2D}"/>
          </ac:spMkLst>
        </pc:spChg>
        <pc:spChg chg="add del">
          <ac:chgData name="Анна Ковальчук" userId="fc08c75b-7ef4-4f6f-81eb-80fdcc5c9215" providerId="ADAL" clId="{DEF08EED-2EEC-4CD4-84E4-09B1C25F7848}" dt="2020-05-20T12:17:04.844" v="6" actId="26606"/>
          <ac:spMkLst>
            <pc:docMk/>
            <pc:sldMk cId="905706831" sldId="256"/>
            <ac:spMk id="65" creationId="{B7D4B16D-600A-41A1-8B1B-3727C56C0C9B}"/>
          </ac:spMkLst>
        </pc:spChg>
        <pc:spChg chg="add del">
          <ac:chgData name="Анна Ковальчук" userId="fc08c75b-7ef4-4f6f-81eb-80fdcc5c9215" providerId="ADAL" clId="{DEF08EED-2EEC-4CD4-84E4-09B1C25F7848}" dt="2020-05-20T12:17:08.864" v="8" actId="26606"/>
          <ac:spMkLst>
            <pc:docMk/>
            <pc:sldMk cId="905706831" sldId="256"/>
            <ac:spMk id="71" creationId="{7A070EAD-1DCD-4F3D-BA84-799B891A0E19}"/>
          </ac:spMkLst>
        </pc:spChg>
        <pc:spChg chg="add del">
          <ac:chgData name="Анна Ковальчук" userId="fc08c75b-7ef4-4f6f-81eb-80fdcc5c9215" providerId="ADAL" clId="{DEF08EED-2EEC-4CD4-84E4-09B1C25F7848}" dt="2020-05-20T12:17:21.136" v="10" actId="26606"/>
          <ac:spMkLst>
            <pc:docMk/>
            <pc:sldMk cId="905706831" sldId="256"/>
            <ac:spMk id="76" creationId="{4D6A640B-6684-4338-9199-6EE758735581}"/>
          </ac:spMkLst>
        </pc:spChg>
        <pc:spChg chg="add del">
          <ac:chgData name="Анна Ковальчук" userId="fc08c75b-7ef4-4f6f-81eb-80fdcc5c9215" providerId="ADAL" clId="{DEF08EED-2EEC-4CD4-84E4-09B1C25F7848}" dt="2020-05-20T12:17:21.136" v="10" actId="26606"/>
          <ac:spMkLst>
            <pc:docMk/>
            <pc:sldMk cId="905706831" sldId="256"/>
            <ac:spMk id="80" creationId="{FF5E4228-419E-44B9-B090-94A9540E5B3F}"/>
          </ac:spMkLst>
        </pc:spChg>
        <pc:spChg chg="add del">
          <ac:chgData name="Анна Ковальчук" userId="fc08c75b-7ef4-4f6f-81eb-80fdcc5c9215" providerId="ADAL" clId="{DEF08EED-2EEC-4CD4-84E4-09B1C25F7848}" dt="2020-05-20T12:21:11.330" v="13"/>
          <ac:spMkLst>
            <pc:docMk/>
            <pc:sldMk cId="905706831" sldId="256"/>
            <ac:spMk id="82" creationId="{B7D4B16D-600A-41A1-8B1B-3727C56C0C9B}"/>
          </ac:spMkLst>
        </pc:spChg>
        <pc:grpChg chg="add del">
          <ac:chgData name="Анна Ковальчук" userId="fc08c75b-7ef4-4f6f-81eb-80fdcc5c9215" providerId="ADAL" clId="{DEF08EED-2EEC-4CD4-84E4-09B1C25F7848}" dt="2020-05-20T12:17:03.499" v="4" actId="26606"/>
          <ac:grpSpMkLst>
            <pc:docMk/>
            <pc:sldMk cId="905706831" sldId="256"/>
            <ac:grpSpMk id="8" creationId="{9BE10567-6165-46A7-867D-4690A16B46D6}"/>
          </ac:grpSpMkLst>
        </pc:grpChg>
        <pc:grpChg chg="add del">
          <ac:chgData name="Анна Ковальчук" userId="fc08c75b-7ef4-4f6f-81eb-80fdcc5c9215" providerId="ADAL" clId="{DEF08EED-2EEC-4CD4-84E4-09B1C25F7848}" dt="2020-05-20T12:17:04.844" v="6" actId="26606"/>
          <ac:grpSpMkLst>
            <pc:docMk/>
            <pc:sldMk cId="905706831" sldId="256"/>
            <ac:grpSpMk id="10" creationId="{DE7C35E0-BD19-4AFC-81BF-7A7507E9C94D}"/>
          </ac:grpSpMkLst>
        </pc:grpChg>
        <pc:grpChg chg="add del">
          <ac:chgData name="Анна Ковальчук" userId="fc08c75b-7ef4-4f6f-81eb-80fdcc5c9215" providerId="ADAL" clId="{DEF08EED-2EEC-4CD4-84E4-09B1C25F7848}" dt="2020-05-20T12:17:03.499" v="4" actId="26606"/>
          <ac:grpSpMkLst>
            <pc:docMk/>
            <pc:sldMk cId="905706831" sldId="256"/>
            <ac:grpSpMk id="14" creationId="{4DB50ECD-225E-4F81-AF7B-706DD05F3BA8}"/>
          </ac:grpSpMkLst>
        </pc:grpChg>
        <pc:grpChg chg="add del">
          <ac:chgData name="Анна Ковальчук" userId="fc08c75b-7ef4-4f6f-81eb-80fdcc5c9215" providerId="ADAL" clId="{DEF08EED-2EEC-4CD4-84E4-09B1C25F7848}" dt="2020-05-20T12:17:08.864" v="8" actId="26606"/>
          <ac:grpSpMkLst>
            <pc:docMk/>
            <pc:sldMk cId="905706831" sldId="256"/>
            <ac:grpSpMk id="72" creationId="{DE471E13-6104-4637-8A8F-B545529B1D11}"/>
          </ac:grpSpMkLst>
        </pc:grpChg>
        <pc:grpChg chg="add del">
          <ac:chgData name="Анна Ковальчук" userId="fc08c75b-7ef4-4f6f-81eb-80fdcc5c9215" providerId="ADAL" clId="{DEF08EED-2EEC-4CD4-84E4-09B1C25F7848}" dt="2020-05-20T12:17:21.136" v="10" actId="26606"/>
          <ac:grpSpMkLst>
            <pc:docMk/>
            <pc:sldMk cId="905706831" sldId="256"/>
            <ac:grpSpMk id="77" creationId="{5BAB052D-92E4-4715-895B-E423230754C2}"/>
          </ac:grpSpMkLst>
        </pc:grpChg>
        <pc:grpChg chg="add del">
          <ac:chgData name="Анна Ковальчук" userId="fc08c75b-7ef4-4f6f-81eb-80fdcc5c9215" providerId="ADAL" clId="{DEF08EED-2EEC-4CD4-84E4-09B1C25F7848}" dt="2020-05-20T12:21:11.330" v="13"/>
          <ac:grpSpMkLst>
            <pc:docMk/>
            <pc:sldMk cId="905706831" sldId="256"/>
            <ac:grpSpMk id="83" creationId="{DE7C35E0-BD19-4AFC-81BF-7A7507E9C94D}"/>
          </ac:grpSpMkLst>
        </pc:grpChg>
        <pc:picChg chg="add del">
          <ac:chgData name="Анна Ковальчук" userId="fc08c75b-7ef4-4f6f-81eb-80fdcc5c9215" providerId="ADAL" clId="{DEF08EED-2EEC-4CD4-84E4-09B1C25F7848}" dt="2020-05-20T12:17:04.844" v="6" actId="26606"/>
          <ac:picMkLst>
            <pc:docMk/>
            <pc:sldMk cId="905706831" sldId="256"/>
            <ac:picMk id="66" creationId="{51039561-92F9-40EE-900B-6AA0F58042A4}"/>
          </ac:picMkLst>
        </pc:picChg>
        <pc:picChg chg="add del">
          <ac:chgData name="Анна Ковальчук" userId="fc08c75b-7ef4-4f6f-81eb-80fdcc5c9215" providerId="ADAL" clId="{DEF08EED-2EEC-4CD4-84E4-09B1C25F7848}" dt="2020-05-20T12:21:11.330" v="13"/>
          <ac:picMkLst>
            <pc:docMk/>
            <pc:sldMk cId="905706831" sldId="256"/>
            <ac:picMk id="86" creationId="{51039561-92F9-40EE-900B-6AA0F58042A4}"/>
          </ac:picMkLst>
        </pc:picChg>
        <pc:cxnChg chg="add del">
          <ac:chgData name="Анна Ковальчук" userId="fc08c75b-7ef4-4f6f-81eb-80fdcc5c9215" providerId="ADAL" clId="{DEF08EED-2EEC-4CD4-84E4-09B1C25F7848}" dt="2020-05-20T12:17:04.844" v="6" actId="26606"/>
          <ac:cxnSpMkLst>
            <pc:docMk/>
            <pc:sldMk cId="905706831" sldId="256"/>
            <ac:cxnSpMk id="68" creationId="{D902DA06-324A-48CE-8C20-94535480A632}"/>
          </ac:cxnSpMkLst>
        </pc:cxnChg>
        <pc:cxnChg chg="add del">
          <ac:chgData name="Анна Ковальчук" userId="fc08c75b-7ef4-4f6f-81eb-80fdcc5c9215" providerId="ADAL" clId="{DEF08EED-2EEC-4CD4-84E4-09B1C25F7848}" dt="2020-05-20T12:21:11.330" v="13"/>
          <ac:cxnSpMkLst>
            <pc:docMk/>
            <pc:sldMk cId="905706831" sldId="256"/>
            <ac:cxnSpMk id="87" creationId="{D902DA06-324A-48CE-8C20-94535480A632}"/>
          </ac:cxnSpMkLst>
        </pc:cxnChg>
      </pc:sldChg>
      <pc:sldChg chg="addSp delSp modSp new mod modTransition setBg modClrScheme setClrOvrMap chgLayout">
        <pc:chgData name="Анна Ковальчук" userId="fc08c75b-7ef4-4f6f-81eb-80fdcc5c9215" providerId="ADAL" clId="{DEF08EED-2EEC-4CD4-84E4-09B1C25F7848}" dt="2020-05-27T11:47:06.745" v="10739"/>
        <pc:sldMkLst>
          <pc:docMk/>
          <pc:sldMk cId="2535165575" sldId="257"/>
        </pc:sldMkLst>
        <pc:spChg chg="mod">
          <ac:chgData name="Анна Ковальчук" userId="fc08c75b-7ef4-4f6f-81eb-80fdcc5c9215" providerId="ADAL" clId="{DEF08EED-2EEC-4CD4-84E4-09B1C25F7848}" dt="2020-05-20T12:29:17.111" v="97" actId="26606"/>
          <ac:spMkLst>
            <pc:docMk/>
            <pc:sldMk cId="2535165575" sldId="257"/>
            <ac:spMk id="2" creationId="{6A4624D8-FDEC-4ED2-904D-D08D84D30697}"/>
          </ac:spMkLst>
        </pc:spChg>
        <pc:spChg chg="mod">
          <ac:chgData name="Анна Ковальчук" userId="fc08c75b-7ef4-4f6f-81eb-80fdcc5c9215" providerId="ADAL" clId="{DEF08EED-2EEC-4CD4-84E4-09B1C25F7848}" dt="2020-05-21T12:07:51.923" v="861" actId="122"/>
          <ac:spMkLst>
            <pc:docMk/>
            <pc:sldMk cId="2535165575" sldId="257"/>
            <ac:spMk id="3" creationId="{2C84BEAE-B2FB-4C33-88FB-FC1EE7645F2B}"/>
          </ac:spMkLst>
        </pc:spChg>
        <pc:spChg chg="add">
          <ac:chgData name="Анна Ковальчук" userId="fc08c75b-7ef4-4f6f-81eb-80fdcc5c9215" providerId="ADAL" clId="{DEF08EED-2EEC-4CD4-84E4-09B1C25F7848}" dt="2020-05-20T12:48:13.147" v="646"/>
          <ac:spMkLst>
            <pc:docMk/>
            <pc:sldMk cId="2535165575" sldId="257"/>
            <ac:spMk id="5" creationId="{47F4E159-898F-48EC-8104-A44A574807D7}"/>
          </ac:spMkLst>
        </pc:spChg>
        <pc:spChg chg="add del">
          <ac:chgData name="Анна Ковальчук" userId="fc08c75b-7ef4-4f6f-81eb-80fdcc5c9215" providerId="ADAL" clId="{DEF08EED-2EEC-4CD4-84E4-09B1C25F7848}" dt="2020-05-20T12:24:34.162" v="19" actId="26606"/>
          <ac:spMkLst>
            <pc:docMk/>
            <pc:sldMk cId="2535165575" sldId="257"/>
            <ac:spMk id="9" creationId="{0671A8AE-40A1-4631-A6B8-581AFF065482}"/>
          </ac:spMkLst>
        </pc:spChg>
        <pc:spChg chg="add del">
          <ac:chgData name="Анна Ковальчук" userId="fc08c75b-7ef4-4f6f-81eb-80fdcc5c9215" providerId="ADAL" clId="{DEF08EED-2EEC-4CD4-84E4-09B1C25F7848}" dt="2020-05-20T12:24:34.162" v="19" actId="26606"/>
          <ac:spMkLst>
            <pc:docMk/>
            <pc:sldMk cId="2535165575" sldId="257"/>
            <ac:spMk id="11" creationId="{A44CD100-6267-4E62-AA64-2182A3A6A1C0}"/>
          </ac:spMkLst>
        </pc:spChg>
        <pc:spChg chg="add del">
          <ac:chgData name="Анна Ковальчук" userId="fc08c75b-7ef4-4f6f-81eb-80fdcc5c9215" providerId="ADAL" clId="{DEF08EED-2EEC-4CD4-84E4-09B1C25F7848}" dt="2020-05-20T12:24:58.197" v="21" actId="26606"/>
          <ac:spMkLst>
            <pc:docMk/>
            <pc:sldMk cId="2535165575" sldId="257"/>
            <ac:spMk id="13" creationId="{6FB6BA45-21D7-4ECD-971E-90FC03AE182A}"/>
          </ac:spMkLst>
        </pc:spChg>
        <pc:spChg chg="add del">
          <ac:chgData name="Анна Ковальчук" userId="fc08c75b-7ef4-4f6f-81eb-80fdcc5c9215" providerId="ADAL" clId="{DEF08EED-2EEC-4CD4-84E4-09B1C25F7848}" dt="2020-05-20T12:24:58.197" v="21" actId="26606"/>
          <ac:spMkLst>
            <pc:docMk/>
            <pc:sldMk cId="2535165575" sldId="257"/>
            <ac:spMk id="15" creationId="{EED8D03E-F375-4E67-B932-FF9B007BB420}"/>
          </ac:spMkLst>
        </pc:spChg>
        <pc:spChg chg="add del">
          <ac:chgData name="Анна Ковальчук" userId="fc08c75b-7ef4-4f6f-81eb-80fdcc5c9215" providerId="ADAL" clId="{DEF08EED-2EEC-4CD4-84E4-09B1C25F7848}" dt="2020-05-20T12:25:58.846" v="24" actId="26606"/>
          <ac:spMkLst>
            <pc:docMk/>
            <pc:sldMk cId="2535165575" sldId="257"/>
            <ac:spMk id="17" creationId="{DCE1AED4-C7FF-4468-BF54-4470A0A3E283}"/>
          </ac:spMkLst>
        </pc:spChg>
        <pc:spChg chg="add del">
          <ac:chgData name="Анна Ковальчук" userId="fc08c75b-7ef4-4f6f-81eb-80fdcc5c9215" providerId="ADAL" clId="{DEF08EED-2EEC-4CD4-84E4-09B1C25F7848}" dt="2020-05-20T12:25:58.846" v="24" actId="26606"/>
          <ac:spMkLst>
            <pc:docMk/>
            <pc:sldMk cId="2535165575" sldId="257"/>
            <ac:spMk id="19" creationId="{BDE94FAB-AA60-43B4-A2C3-3A940B9A951A}"/>
          </ac:spMkLst>
        </pc:spChg>
        <pc:spChg chg="add del">
          <ac:chgData name="Анна Ковальчук" userId="fc08c75b-7ef4-4f6f-81eb-80fdcc5c9215" providerId="ADAL" clId="{DEF08EED-2EEC-4CD4-84E4-09B1C25F7848}" dt="2020-05-20T12:29:17.111" v="97" actId="26606"/>
          <ac:spMkLst>
            <pc:docMk/>
            <pc:sldMk cId="2535165575" sldId="257"/>
            <ac:spMk id="24" creationId="{D4906370-1564-49FA-A802-58546B3922DC}"/>
          </ac:spMkLst>
        </pc:spChg>
        <pc:spChg chg="add del">
          <ac:chgData name="Анна Ковальчук" userId="fc08c75b-7ef4-4f6f-81eb-80fdcc5c9215" providerId="ADAL" clId="{DEF08EED-2EEC-4CD4-84E4-09B1C25F7848}" dt="2020-05-20T12:29:17.111" v="97" actId="26606"/>
          <ac:spMkLst>
            <pc:docMk/>
            <pc:sldMk cId="2535165575" sldId="257"/>
            <ac:spMk id="26" creationId="{EF640709-BDFD-453B-B75D-6212E7A870BA}"/>
          </ac:spMkLst>
        </pc:spChg>
        <pc:spChg chg="add del">
          <ac:chgData name="Анна Ковальчук" userId="fc08c75b-7ef4-4f6f-81eb-80fdcc5c9215" providerId="ADAL" clId="{DEF08EED-2EEC-4CD4-84E4-09B1C25F7848}" dt="2020-05-20T12:29:17.111" v="97" actId="26606"/>
          <ac:spMkLst>
            <pc:docMk/>
            <pc:sldMk cId="2535165575" sldId="257"/>
            <ac:spMk id="28" creationId="{B4019478-3FDC-438C-8848-1D7DA864AFC4}"/>
          </ac:spMkLst>
        </pc:spChg>
        <pc:spChg chg="add del">
          <ac:chgData name="Анна Ковальчук" userId="fc08c75b-7ef4-4f6f-81eb-80fdcc5c9215" providerId="ADAL" clId="{DEF08EED-2EEC-4CD4-84E4-09B1C25F7848}" dt="2020-05-20T12:29:17.111" v="97" actId="26606"/>
          <ac:spMkLst>
            <pc:docMk/>
            <pc:sldMk cId="2535165575" sldId="257"/>
            <ac:spMk id="30" creationId="{FE406479-1D57-4209-B128-3C81746247C6}"/>
          </ac:spMkLst>
        </pc:spChg>
        <pc:spChg chg="add">
          <ac:chgData name="Анна Ковальчук" userId="fc08c75b-7ef4-4f6f-81eb-80fdcc5c9215" providerId="ADAL" clId="{DEF08EED-2EEC-4CD4-84E4-09B1C25F7848}" dt="2020-05-20T12:29:17.111" v="97" actId="26606"/>
          <ac:spMkLst>
            <pc:docMk/>
            <pc:sldMk cId="2535165575" sldId="257"/>
            <ac:spMk id="35" creationId="{A1D7EC86-7CB9-431D-8AC3-8AAF0440B162}"/>
          </ac:spMkLst>
        </pc:spChg>
        <pc:spChg chg="add">
          <ac:chgData name="Анна Ковальчук" userId="fc08c75b-7ef4-4f6f-81eb-80fdcc5c9215" providerId="ADAL" clId="{DEF08EED-2EEC-4CD4-84E4-09B1C25F7848}" dt="2020-05-20T12:29:17.111" v="97" actId="26606"/>
          <ac:spMkLst>
            <pc:docMk/>
            <pc:sldMk cId="2535165575" sldId="257"/>
            <ac:spMk id="37" creationId="{D4B9777F-B610-419B-9193-80306388F3E2}"/>
          </ac:spMkLst>
        </pc:spChg>
        <pc:spChg chg="add">
          <ac:chgData name="Анна Ковальчук" userId="fc08c75b-7ef4-4f6f-81eb-80fdcc5c9215" providerId="ADAL" clId="{DEF08EED-2EEC-4CD4-84E4-09B1C25F7848}" dt="2020-05-20T12:29:17.111" v="97" actId="26606"/>
          <ac:spMkLst>
            <pc:docMk/>
            <pc:sldMk cId="2535165575" sldId="257"/>
            <ac:spMk id="39" creationId="{311F016A-A753-449B-9EA6-322199B7119E}"/>
          </ac:spMkLst>
        </pc:spChg>
        <pc:spChg chg="add">
          <ac:chgData name="Анна Ковальчук" userId="fc08c75b-7ef4-4f6f-81eb-80fdcc5c9215" providerId="ADAL" clId="{DEF08EED-2EEC-4CD4-84E4-09B1C25F7848}" dt="2020-05-20T12:29:17.111" v="97" actId="26606"/>
          <ac:spMkLst>
            <pc:docMk/>
            <pc:sldMk cId="2535165575" sldId="257"/>
            <ac:spMk id="41" creationId="{95106A28-883A-4993-BF9E-C403B81A8D66}"/>
          </ac:spMkLst>
        </pc:spChg>
        <pc:spChg chg="add">
          <ac:chgData name="Анна Ковальчук" userId="fc08c75b-7ef4-4f6f-81eb-80fdcc5c9215" providerId="ADAL" clId="{DEF08EED-2EEC-4CD4-84E4-09B1C25F7848}" dt="2020-05-20T12:29:17.111" v="97" actId="26606"/>
          <ac:spMkLst>
            <pc:docMk/>
            <pc:sldMk cId="2535165575" sldId="257"/>
            <ac:spMk id="43" creationId="{F5AE4E4F-9F4C-43ED-8299-9BD63B74E8F0}"/>
          </ac:spMkLst>
        </pc:spChg>
        <pc:picChg chg="add del">
          <ac:chgData name="Анна Ковальчук" userId="fc08c75b-7ef4-4f6f-81eb-80fdcc5c9215" providerId="ADAL" clId="{DEF08EED-2EEC-4CD4-84E4-09B1C25F7848}" dt="2020-05-20T12:24:34.162" v="19" actId="26606"/>
          <ac:picMkLst>
            <pc:docMk/>
            <pc:sldMk cId="2535165575" sldId="257"/>
            <ac:picMk id="4" creationId="{E16192A4-A51B-49A4-A399-EAAA7EBDFFD0}"/>
          </ac:picMkLst>
        </pc:picChg>
        <pc:picChg chg="add mod">
          <ac:chgData name="Анна Ковальчук" userId="fc08c75b-7ef4-4f6f-81eb-80fdcc5c9215" providerId="ADAL" clId="{DEF08EED-2EEC-4CD4-84E4-09B1C25F7848}" dt="2020-05-26T07:57:08.983" v="1985" actId="1076"/>
          <ac:picMkLst>
            <pc:docMk/>
            <pc:sldMk cId="2535165575" sldId="257"/>
            <ac:picMk id="6" creationId="{8BA66769-084B-460D-BB29-E3CB9F3225E5}"/>
          </ac:picMkLst>
        </pc:picChg>
        <pc:picChg chg="add del">
          <ac:chgData name="Анна Ковальчук" userId="fc08c75b-7ef4-4f6f-81eb-80fdcc5c9215" providerId="ADAL" clId="{DEF08EED-2EEC-4CD4-84E4-09B1C25F7848}" dt="2020-05-20T12:24:58.197" v="21" actId="26606"/>
          <ac:picMkLst>
            <pc:docMk/>
            <pc:sldMk cId="2535165575" sldId="257"/>
            <ac:picMk id="14" creationId="{7C1EE255-FF19-4F8B-8F81-9DA4EEE7A1AD}"/>
          </ac:picMkLst>
        </pc:picChg>
        <pc:picChg chg="add mod ord">
          <ac:chgData name="Анна Ковальчук" userId="fc08c75b-7ef4-4f6f-81eb-80fdcc5c9215" providerId="ADAL" clId="{DEF08EED-2EEC-4CD4-84E4-09B1C25F7848}" dt="2020-05-20T12:29:17.111" v="97" actId="26606"/>
          <ac:picMkLst>
            <pc:docMk/>
            <pc:sldMk cId="2535165575" sldId="257"/>
            <ac:picMk id="18" creationId="{C8496F3C-58BB-4397-9FE3-33890B045388}"/>
          </ac:picMkLst>
        </pc:picChg>
      </pc:sldChg>
      <pc:sldChg chg="modSp new mod">
        <pc:chgData name="Анна Ковальчук" userId="fc08c75b-7ef4-4f6f-81eb-80fdcc5c9215" providerId="ADAL" clId="{DEF08EED-2EEC-4CD4-84E4-09B1C25F7848}" dt="2020-05-20T12:37:33.468" v="242" actId="20577"/>
        <pc:sldMkLst>
          <pc:docMk/>
          <pc:sldMk cId="2758844052" sldId="258"/>
        </pc:sldMkLst>
        <pc:spChg chg="mod">
          <ac:chgData name="Анна Ковальчук" userId="fc08c75b-7ef4-4f6f-81eb-80fdcc5c9215" providerId="ADAL" clId="{DEF08EED-2EEC-4CD4-84E4-09B1C25F7848}" dt="2020-05-20T12:33:02.116" v="179" actId="404"/>
          <ac:spMkLst>
            <pc:docMk/>
            <pc:sldMk cId="2758844052" sldId="258"/>
            <ac:spMk id="2" creationId="{D3777F9A-2E38-4A7D-BEDA-32B3AA42E2F3}"/>
          </ac:spMkLst>
        </pc:spChg>
        <pc:spChg chg="mod">
          <ac:chgData name="Анна Ковальчук" userId="fc08c75b-7ef4-4f6f-81eb-80fdcc5c9215" providerId="ADAL" clId="{DEF08EED-2EEC-4CD4-84E4-09B1C25F7848}" dt="2020-05-20T12:37:33.468" v="242" actId="20577"/>
          <ac:spMkLst>
            <pc:docMk/>
            <pc:sldMk cId="2758844052" sldId="258"/>
            <ac:spMk id="3" creationId="{39CB1CA4-02DD-4327-9AC6-4DAB9B16EBA0}"/>
          </ac:spMkLst>
        </pc:spChg>
      </pc:sldChg>
      <pc:sldChg chg="modSp new mod">
        <pc:chgData name="Анна Ковальчук" userId="fc08c75b-7ef4-4f6f-81eb-80fdcc5c9215" providerId="ADAL" clId="{DEF08EED-2EEC-4CD4-84E4-09B1C25F7848}" dt="2020-05-27T05:25:15.159" v="5200" actId="123"/>
        <pc:sldMkLst>
          <pc:docMk/>
          <pc:sldMk cId="3932169026" sldId="259"/>
        </pc:sldMkLst>
        <pc:spChg chg="mod">
          <ac:chgData name="Анна Ковальчук" userId="fc08c75b-7ef4-4f6f-81eb-80fdcc5c9215" providerId="ADAL" clId="{DEF08EED-2EEC-4CD4-84E4-09B1C25F7848}" dt="2020-05-21T12:28:17.353" v="1146" actId="1076"/>
          <ac:spMkLst>
            <pc:docMk/>
            <pc:sldMk cId="3932169026" sldId="259"/>
            <ac:spMk id="2" creationId="{98F4011B-9AA4-45D1-A848-48BB053B56E7}"/>
          </ac:spMkLst>
        </pc:spChg>
        <pc:spChg chg="mod">
          <ac:chgData name="Анна Ковальчук" userId="fc08c75b-7ef4-4f6f-81eb-80fdcc5c9215" providerId="ADAL" clId="{DEF08EED-2EEC-4CD4-84E4-09B1C25F7848}" dt="2020-05-27T05:25:15.159" v="5200" actId="123"/>
          <ac:spMkLst>
            <pc:docMk/>
            <pc:sldMk cId="3932169026" sldId="259"/>
            <ac:spMk id="3" creationId="{30AFF2E9-9771-4F21-964E-3298FDA671FD}"/>
          </ac:spMkLst>
        </pc:spChg>
      </pc:sldChg>
      <pc:sldChg chg="addSp delSp modSp add mod setBg">
        <pc:chgData name="Анна Ковальчук" userId="fc08c75b-7ef4-4f6f-81eb-80fdcc5c9215" providerId="ADAL" clId="{DEF08EED-2EEC-4CD4-84E4-09B1C25F7848}" dt="2020-05-27T10:50:00.860" v="8638" actId="26606"/>
        <pc:sldMkLst>
          <pc:docMk/>
          <pc:sldMk cId="3442169746" sldId="260"/>
        </pc:sldMkLst>
        <pc:spChg chg="mod">
          <ac:chgData name="Анна Ковальчук" userId="fc08c75b-7ef4-4f6f-81eb-80fdcc5c9215" providerId="ADAL" clId="{DEF08EED-2EEC-4CD4-84E4-09B1C25F7848}" dt="2020-05-27T10:50:00.860" v="8638" actId="26606"/>
          <ac:spMkLst>
            <pc:docMk/>
            <pc:sldMk cId="3442169746" sldId="260"/>
            <ac:spMk id="2" creationId="{98F4011B-9AA4-45D1-A848-48BB053B56E7}"/>
          </ac:spMkLst>
        </pc:spChg>
        <pc:spChg chg="mod">
          <ac:chgData name="Анна Ковальчук" userId="fc08c75b-7ef4-4f6f-81eb-80fdcc5c9215" providerId="ADAL" clId="{DEF08EED-2EEC-4CD4-84E4-09B1C25F7848}" dt="2020-05-27T10:50:00.860" v="8638" actId="26606"/>
          <ac:spMkLst>
            <pc:docMk/>
            <pc:sldMk cId="3442169746" sldId="260"/>
            <ac:spMk id="3" creationId="{30AFF2E9-9771-4F21-964E-3298FDA671FD}"/>
          </ac:spMkLst>
        </pc:spChg>
        <pc:spChg chg="add del">
          <ac:chgData name="Анна Ковальчук" userId="fc08c75b-7ef4-4f6f-81eb-80fdcc5c9215" providerId="ADAL" clId="{DEF08EED-2EEC-4CD4-84E4-09B1C25F7848}" dt="2020-05-27T10:49:53.483" v="8635" actId="26606"/>
          <ac:spMkLst>
            <pc:docMk/>
            <pc:sldMk cId="3442169746" sldId="260"/>
            <ac:spMk id="14" creationId="{8A7BA06D-B3FF-4E91-8639-B4569AE3AA23}"/>
          </ac:spMkLst>
        </pc:spChg>
        <pc:spChg chg="add del">
          <ac:chgData name="Анна Ковальчук" userId="fc08c75b-7ef4-4f6f-81eb-80fdcc5c9215" providerId="ADAL" clId="{DEF08EED-2EEC-4CD4-84E4-09B1C25F7848}" dt="2020-05-27T10:49:53.483" v="8635" actId="26606"/>
          <ac:spMkLst>
            <pc:docMk/>
            <pc:sldMk cId="3442169746" sldId="260"/>
            <ac:spMk id="16" creationId="{2B30C86D-5A07-48BC-9C9D-6F9A2DB1E9E1}"/>
          </ac:spMkLst>
        </pc:spChg>
        <pc:spChg chg="add del">
          <ac:chgData name="Анна Ковальчук" userId="fc08c75b-7ef4-4f6f-81eb-80fdcc5c9215" providerId="ADAL" clId="{DEF08EED-2EEC-4CD4-84E4-09B1C25F7848}" dt="2020-05-27T10:49:53.483" v="8635" actId="26606"/>
          <ac:spMkLst>
            <pc:docMk/>
            <pc:sldMk cId="3442169746" sldId="260"/>
            <ac:spMk id="18" creationId="{F58FB4AA-7058-4218-AE65-3ACD24A41226}"/>
          </ac:spMkLst>
        </pc:spChg>
        <pc:spChg chg="add del">
          <ac:chgData name="Анна Ковальчук" userId="fc08c75b-7ef4-4f6f-81eb-80fdcc5c9215" providerId="ADAL" clId="{DEF08EED-2EEC-4CD4-84E4-09B1C25F7848}" dt="2020-05-27T10:49:53.483" v="8635" actId="26606"/>
          <ac:spMkLst>
            <pc:docMk/>
            <pc:sldMk cId="3442169746" sldId="260"/>
            <ac:spMk id="20" creationId="{F35BC0E3-6FE4-4491-BA19-C0126066A51B}"/>
          </ac:spMkLst>
        </pc:spChg>
        <pc:spChg chg="add del">
          <ac:chgData name="Анна Ковальчук" userId="fc08c75b-7ef4-4f6f-81eb-80fdcc5c9215" providerId="ADAL" clId="{DEF08EED-2EEC-4CD4-84E4-09B1C25F7848}" dt="2020-05-27T10:49:53.483" v="8635" actId="26606"/>
          <ac:spMkLst>
            <pc:docMk/>
            <pc:sldMk cId="3442169746" sldId="260"/>
            <ac:spMk id="22" creationId="{DB11BD18-218F-49C7-BE16-82AEA08B237B}"/>
          </ac:spMkLst>
        </pc:spChg>
        <pc:spChg chg="add del">
          <ac:chgData name="Анна Ковальчук" userId="fc08c75b-7ef4-4f6f-81eb-80fdcc5c9215" providerId="ADAL" clId="{DEF08EED-2EEC-4CD4-84E4-09B1C25F7848}" dt="2020-05-27T10:49:53.483" v="8635" actId="26606"/>
          <ac:spMkLst>
            <pc:docMk/>
            <pc:sldMk cId="3442169746" sldId="260"/>
            <ac:spMk id="26" creationId="{EA996627-3E00-4A50-8640-F4F7D38C556C}"/>
          </ac:spMkLst>
        </pc:spChg>
        <pc:spChg chg="add del">
          <ac:chgData name="Анна Ковальчук" userId="fc08c75b-7ef4-4f6f-81eb-80fdcc5c9215" providerId="ADAL" clId="{DEF08EED-2EEC-4CD4-84E4-09B1C25F7848}" dt="2020-05-27T10:49:53.483" v="8635" actId="26606"/>
          <ac:spMkLst>
            <pc:docMk/>
            <pc:sldMk cId="3442169746" sldId="260"/>
            <ac:spMk id="28" creationId="{A619555D-3337-4F1A-9AFF-1DA3B921C57C}"/>
          </ac:spMkLst>
        </pc:spChg>
        <pc:spChg chg="add del">
          <ac:chgData name="Анна Ковальчук" userId="fc08c75b-7ef4-4f6f-81eb-80fdcc5c9215" providerId="ADAL" clId="{DEF08EED-2EEC-4CD4-84E4-09B1C25F7848}" dt="2020-05-27T10:49:53.483" v="8635" actId="26606"/>
          <ac:spMkLst>
            <pc:docMk/>
            <pc:sldMk cId="3442169746" sldId="260"/>
            <ac:spMk id="30" creationId="{CF5E7AE0-415D-4236-B5E6-F2FC68DB94EE}"/>
          </ac:spMkLst>
        </pc:spChg>
        <pc:spChg chg="add del">
          <ac:chgData name="Анна Ковальчук" userId="fc08c75b-7ef4-4f6f-81eb-80fdcc5c9215" providerId="ADAL" clId="{DEF08EED-2EEC-4CD4-84E4-09B1C25F7848}" dt="2020-05-27T10:50:00.860" v="8638" actId="26606"/>
          <ac:spMkLst>
            <pc:docMk/>
            <pc:sldMk cId="3442169746" sldId="260"/>
            <ac:spMk id="32" creationId="{8A7BA06D-B3FF-4E91-8639-B4569AE3AA23}"/>
          </ac:spMkLst>
        </pc:spChg>
        <pc:spChg chg="add del">
          <ac:chgData name="Анна Ковальчук" userId="fc08c75b-7ef4-4f6f-81eb-80fdcc5c9215" providerId="ADAL" clId="{DEF08EED-2EEC-4CD4-84E4-09B1C25F7848}" dt="2020-05-27T10:50:00.860" v="8638" actId="26606"/>
          <ac:spMkLst>
            <pc:docMk/>
            <pc:sldMk cId="3442169746" sldId="260"/>
            <ac:spMk id="33" creationId="{2B30C86D-5A07-48BC-9C9D-6F9A2DB1E9E1}"/>
          </ac:spMkLst>
        </pc:spChg>
        <pc:spChg chg="add del">
          <ac:chgData name="Анна Ковальчук" userId="fc08c75b-7ef4-4f6f-81eb-80fdcc5c9215" providerId="ADAL" clId="{DEF08EED-2EEC-4CD4-84E4-09B1C25F7848}" dt="2020-05-27T10:50:00.860" v="8638" actId="26606"/>
          <ac:spMkLst>
            <pc:docMk/>
            <pc:sldMk cId="3442169746" sldId="260"/>
            <ac:spMk id="34" creationId="{57E36F3B-5EA3-4859-A8E1-7DB2CD0BF045}"/>
          </ac:spMkLst>
        </pc:spChg>
        <pc:spChg chg="add del">
          <ac:chgData name="Анна Ковальчук" userId="fc08c75b-7ef4-4f6f-81eb-80fdcc5c9215" providerId="ADAL" clId="{DEF08EED-2EEC-4CD4-84E4-09B1C25F7848}" dt="2020-05-27T10:50:00.860" v="8638" actId="26606"/>
          <ac:spMkLst>
            <pc:docMk/>
            <pc:sldMk cId="3442169746" sldId="260"/>
            <ac:spMk id="35" creationId="{E2635EE6-D269-46B5-8431-4D0F084D44A9}"/>
          </ac:spMkLst>
        </pc:spChg>
        <pc:spChg chg="add del">
          <ac:chgData name="Анна Ковальчук" userId="fc08c75b-7ef4-4f6f-81eb-80fdcc5c9215" providerId="ADAL" clId="{DEF08EED-2EEC-4CD4-84E4-09B1C25F7848}" dt="2020-05-27T10:50:00.860" v="8638" actId="26606"/>
          <ac:spMkLst>
            <pc:docMk/>
            <pc:sldMk cId="3442169746" sldId="260"/>
            <ac:spMk id="36" creationId="{18E928D9-3091-4385-B979-265D55AD02CE}"/>
          </ac:spMkLst>
        </pc:spChg>
        <pc:spChg chg="add del">
          <ac:chgData name="Анна Ковальчук" userId="fc08c75b-7ef4-4f6f-81eb-80fdcc5c9215" providerId="ADAL" clId="{DEF08EED-2EEC-4CD4-84E4-09B1C25F7848}" dt="2020-05-27T10:50:00.860" v="8638" actId="26606"/>
          <ac:spMkLst>
            <pc:docMk/>
            <pc:sldMk cId="3442169746" sldId="260"/>
            <ac:spMk id="37" creationId="{7D602432-D774-4CF5-94E8-7D52D01059D2}"/>
          </ac:spMkLst>
        </pc:spChg>
        <pc:picChg chg="add mod ord">
          <ac:chgData name="Анна Ковальчук" userId="fc08c75b-7ef4-4f6f-81eb-80fdcc5c9215" providerId="ADAL" clId="{DEF08EED-2EEC-4CD4-84E4-09B1C25F7848}" dt="2020-05-27T10:50:00.860" v="8638" actId="26606"/>
          <ac:picMkLst>
            <pc:docMk/>
            <pc:sldMk cId="3442169746" sldId="260"/>
            <ac:picMk id="5" creationId="{57BC7CDA-7D65-4F67-9816-B4668CE937AB}"/>
          </ac:picMkLst>
        </pc:picChg>
        <pc:picChg chg="add mod">
          <ac:chgData name="Анна Ковальчук" userId="fc08c75b-7ef4-4f6f-81eb-80fdcc5c9215" providerId="ADAL" clId="{DEF08EED-2EEC-4CD4-84E4-09B1C25F7848}" dt="2020-05-27T10:50:00.860" v="8638" actId="26606"/>
          <ac:picMkLst>
            <pc:docMk/>
            <pc:sldMk cId="3442169746" sldId="260"/>
            <ac:picMk id="7" creationId="{7EB87053-F75C-470B-A39A-4D817CDCFF3B}"/>
          </ac:picMkLst>
        </pc:picChg>
        <pc:picChg chg="add mod ord">
          <ac:chgData name="Анна Ковальчук" userId="fc08c75b-7ef4-4f6f-81eb-80fdcc5c9215" providerId="ADAL" clId="{DEF08EED-2EEC-4CD4-84E4-09B1C25F7848}" dt="2020-05-27T10:50:00.860" v="8638" actId="26606"/>
          <ac:picMkLst>
            <pc:docMk/>
            <pc:sldMk cId="3442169746" sldId="260"/>
            <ac:picMk id="9" creationId="{BBDA93A8-F3B0-46C0-820D-0AD4074848B4}"/>
          </ac:picMkLst>
        </pc:picChg>
        <pc:cxnChg chg="add del">
          <ac:chgData name="Анна Ковальчук" userId="fc08c75b-7ef4-4f6f-81eb-80fdcc5c9215" providerId="ADAL" clId="{DEF08EED-2EEC-4CD4-84E4-09B1C25F7848}" dt="2020-05-27T10:49:53.483" v="8635" actId="26606"/>
          <ac:cxnSpMkLst>
            <pc:docMk/>
            <pc:sldMk cId="3442169746" sldId="260"/>
            <ac:cxnSpMk id="24" creationId="{A054EDF5-7644-4A95-AB88-057FAB414FEE}"/>
          </ac:cxnSpMkLst>
        </pc:cxnChg>
      </pc:sldChg>
      <pc:sldChg chg="modSp add mod">
        <pc:chgData name="Анна Ковальчук" userId="fc08c75b-7ef4-4f6f-81eb-80fdcc5c9215" providerId="ADAL" clId="{DEF08EED-2EEC-4CD4-84E4-09B1C25F7848}" dt="2020-05-26T11:08:17.673" v="3704" actId="20577"/>
        <pc:sldMkLst>
          <pc:docMk/>
          <pc:sldMk cId="3420572736" sldId="261"/>
        </pc:sldMkLst>
        <pc:spChg chg="mod">
          <ac:chgData name="Анна Ковальчук" userId="fc08c75b-7ef4-4f6f-81eb-80fdcc5c9215" providerId="ADAL" clId="{DEF08EED-2EEC-4CD4-84E4-09B1C25F7848}" dt="2020-05-21T12:30:20.436" v="1190" actId="313"/>
          <ac:spMkLst>
            <pc:docMk/>
            <pc:sldMk cId="3420572736" sldId="261"/>
            <ac:spMk id="2" creationId="{98F4011B-9AA4-45D1-A848-48BB053B56E7}"/>
          </ac:spMkLst>
        </pc:spChg>
        <pc:spChg chg="mod">
          <ac:chgData name="Анна Ковальчук" userId="fc08c75b-7ef4-4f6f-81eb-80fdcc5c9215" providerId="ADAL" clId="{DEF08EED-2EEC-4CD4-84E4-09B1C25F7848}" dt="2020-05-26T11:08:17.673" v="3704" actId="20577"/>
          <ac:spMkLst>
            <pc:docMk/>
            <pc:sldMk cId="3420572736" sldId="261"/>
            <ac:spMk id="3" creationId="{30AFF2E9-9771-4F21-964E-3298FDA671FD}"/>
          </ac:spMkLst>
        </pc:spChg>
      </pc:sldChg>
      <pc:sldChg chg="addSp delSp modSp new mod">
        <pc:chgData name="Анна Ковальчук" userId="fc08c75b-7ef4-4f6f-81eb-80fdcc5c9215" providerId="ADAL" clId="{DEF08EED-2EEC-4CD4-84E4-09B1C25F7848}" dt="2020-05-27T10:50:40.727" v="8646" actId="1440"/>
        <pc:sldMkLst>
          <pc:docMk/>
          <pc:sldMk cId="10250442" sldId="262"/>
        </pc:sldMkLst>
        <pc:spChg chg="mod">
          <ac:chgData name="Анна Ковальчук" userId="fc08c75b-7ef4-4f6f-81eb-80fdcc5c9215" providerId="ADAL" clId="{DEF08EED-2EEC-4CD4-84E4-09B1C25F7848}" dt="2020-05-27T10:29:11.316" v="8450" actId="20577"/>
          <ac:spMkLst>
            <pc:docMk/>
            <pc:sldMk cId="10250442" sldId="262"/>
            <ac:spMk id="2" creationId="{CD28D596-113A-4B4A-89CA-F3BA22AC4301}"/>
          </ac:spMkLst>
        </pc:spChg>
        <pc:spChg chg="mod">
          <ac:chgData name="Анна Ковальчук" userId="fc08c75b-7ef4-4f6f-81eb-80fdcc5c9215" providerId="ADAL" clId="{DEF08EED-2EEC-4CD4-84E4-09B1C25F7848}" dt="2020-05-27T10:48:57.547" v="8632" actId="14100"/>
          <ac:spMkLst>
            <pc:docMk/>
            <pc:sldMk cId="10250442" sldId="262"/>
            <ac:spMk id="3" creationId="{02BAB269-FC93-457E-949E-F445CAFB9ECF}"/>
          </ac:spMkLst>
        </pc:spChg>
        <pc:picChg chg="add del mod">
          <ac:chgData name="Анна Ковальчук" userId="fc08c75b-7ef4-4f6f-81eb-80fdcc5c9215" providerId="ADAL" clId="{DEF08EED-2EEC-4CD4-84E4-09B1C25F7848}" dt="2020-05-27T10:23:48.755" v="8099" actId="478"/>
          <ac:picMkLst>
            <pc:docMk/>
            <pc:sldMk cId="10250442" sldId="262"/>
            <ac:picMk id="5" creationId="{98263C07-A109-4F10-AA39-ED303EB89F3F}"/>
          </ac:picMkLst>
        </pc:picChg>
        <pc:picChg chg="add mod">
          <ac:chgData name="Анна Ковальчук" userId="fc08c75b-7ef4-4f6f-81eb-80fdcc5c9215" providerId="ADAL" clId="{DEF08EED-2EEC-4CD4-84E4-09B1C25F7848}" dt="2020-05-27T10:50:20.876" v="8639" actId="1440"/>
          <ac:picMkLst>
            <pc:docMk/>
            <pc:sldMk cId="10250442" sldId="262"/>
            <ac:picMk id="6" creationId="{15DAAEA0-C857-4ECE-8A6F-4D6562808184}"/>
          </ac:picMkLst>
        </pc:picChg>
        <pc:picChg chg="add del mod">
          <ac:chgData name="Анна Ковальчук" userId="fc08c75b-7ef4-4f6f-81eb-80fdcc5c9215" providerId="ADAL" clId="{DEF08EED-2EEC-4CD4-84E4-09B1C25F7848}" dt="2020-05-27T10:23:48.040" v="8098" actId="478"/>
          <ac:picMkLst>
            <pc:docMk/>
            <pc:sldMk cId="10250442" sldId="262"/>
            <ac:picMk id="7" creationId="{F65E1804-C68F-4283-9B5D-1D8C3B962376}"/>
          </ac:picMkLst>
        </pc:picChg>
        <pc:picChg chg="add del mod">
          <ac:chgData name="Анна Ковальчук" userId="fc08c75b-7ef4-4f6f-81eb-80fdcc5c9215" providerId="ADAL" clId="{DEF08EED-2EEC-4CD4-84E4-09B1C25F7848}" dt="2020-05-27T10:23:47.289" v="8097" actId="478"/>
          <ac:picMkLst>
            <pc:docMk/>
            <pc:sldMk cId="10250442" sldId="262"/>
            <ac:picMk id="9" creationId="{A8143A67-E6B9-4223-85FD-E4AAEC601977}"/>
          </ac:picMkLst>
        </pc:picChg>
        <pc:picChg chg="add mod">
          <ac:chgData name="Анна Ковальчук" userId="fc08c75b-7ef4-4f6f-81eb-80fdcc5c9215" providerId="ADAL" clId="{DEF08EED-2EEC-4CD4-84E4-09B1C25F7848}" dt="2020-05-27T10:50:31.818" v="8643" actId="1440"/>
          <ac:picMkLst>
            <pc:docMk/>
            <pc:sldMk cId="10250442" sldId="262"/>
            <ac:picMk id="10" creationId="{6E923C98-FA02-4AA0-B28F-18B1F939ACE0}"/>
          </ac:picMkLst>
        </pc:picChg>
        <pc:picChg chg="add mod">
          <ac:chgData name="Анна Ковальчук" userId="fc08c75b-7ef4-4f6f-81eb-80fdcc5c9215" providerId="ADAL" clId="{DEF08EED-2EEC-4CD4-84E4-09B1C25F7848}" dt="2020-05-27T10:50:37.546" v="8645" actId="1440"/>
          <ac:picMkLst>
            <pc:docMk/>
            <pc:sldMk cId="10250442" sldId="262"/>
            <ac:picMk id="12" creationId="{CA6EDB34-DCDF-4604-B9FF-77E9A7490B30}"/>
          </ac:picMkLst>
        </pc:picChg>
        <pc:picChg chg="add mod">
          <ac:chgData name="Анна Ковальчук" userId="fc08c75b-7ef4-4f6f-81eb-80fdcc5c9215" providerId="ADAL" clId="{DEF08EED-2EEC-4CD4-84E4-09B1C25F7848}" dt="2020-05-27T10:50:34.657" v="8644" actId="1440"/>
          <ac:picMkLst>
            <pc:docMk/>
            <pc:sldMk cId="10250442" sldId="262"/>
            <ac:picMk id="14" creationId="{F0B1A703-3D40-46ED-A69B-87246247A4B4}"/>
          </ac:picMkLst>
        </pc:picChg>
        <pc:picChg chg="add mod">
          <ac:chgData name="Анна Ковальчук" userId="fc08c75b-7ef4-4f6f-81eb-80fdcc5c9215" providerId="ADAL" clId="{DEF08EED-2EEC-4CD4-84E4-09B1C25F7848}" dt="2020-05-27T10:50:28.556" v="8642" actId="1440"/>
          <ac:picMkLst>
            <pc:docMk/>
            <pc:sldMk cId="10250442" sldId="262"/>
            <ac:picMk id="16" creationId="{ED715F73-DEC2-43BB-9D8A-5E7FDE9689A6}"/>
          </ac:picMkLst>
        </pc:picChg>
        <pc:picChg chg="add mod">
          <ac:chgData name="Анна Ковальчук" userId="fc08c75b-7ef4-4f6f-81eb-80fdcc5c9215" providerId="ADAL" clId="{DEF08EED-2EEC-4CD4-84E4-09B1C25F7848}" dt="2020-05-27T10:50:40.727" v="8646" actId="1440"/>
          <ac:picMkLst>
            <pc:docMk/>
            <pc:sldMk cId="10250442" sldId="262"/>
            <ac:picMk id="18" creationId="{ECEEFE0F-4F02-440C-8D0E-D506FB7267E8}"/>
          </ac:picMkLst>
        </pc:picChg>
      </pc:sldChg>
      <pc:sldChg chg="addSp delSp modSp add mod">
        <pc:chgData name="Анна Ковальчук" userId="fc08c75b-7ef4-4f6f-81eb-80fdcc5c9215" providerId="ADAL" clId="{DEF08EED-2EEC-4CD4-84E4-09B1C25F7848}" dt="2020-05-27T11:42:07.294" v="10738" actId="20577"/>
        <pc:sldMkLst>
          <pc:docMk/>
          <pc:sldMk cId="3142207610" sldId="263"/>
        </pc:sldMkLst>
        <pc:spChg chg="mod">
          <ac:chgData name="Анна Ковальчук" userId="fc08c75b-7ef4-4f6f-81eb-80fdcc5c9215" providerId="ADAL" clId="{DEF08EED-2EEC-4CD4-84E4-09B1C25F7848}" dt="2020-05-26T11:44:43.239" v="4288" actId="14100"/>
          <ac:spMkLst>
            <pc:docMk/>
            <pc:sldMk cId="3142207610" sldId="263"/>
            <ac:spMk id="2" creationId="{98F4011B-9AA4-45D1-A848-48BB053B56E7}"/>
          </ac:spMkLst>
        </pc:spChg>
        <pc:spChg chg="mod">
          <ac:chgData name="Анна Ковальчук" userId="fc08c75b-7ef4-4f6f-81eb-80fdcc5c9215" providerId="ADAL" clId="{DEF08EED-2EEC-4CD4-84E4-09B1C25F7848}" dt="2020-05-27T11:42:07.294" v="10738" actId="20577"/>
          <ac:spMkLst>
            <pc:docMk/>
            <pc:sldMk cId="3142207610" sldId="263"/>
            <ac:spMk id="3" creationId="{30AFF2E9-9771-4F21-964E-3298FDA671FD}"/>
          </ac:spMkLst>
        </pc:spChg>
        <pc:graphicFrameChg chg="add del mod modGraphic">
          <ac:chgData name="Анна Ковальчук" userId="fc08c75b-7ef4-4f6f-81eb-80fdcc5c9215" providerId="ADAL" clId="{DEF08EED-2EEC-4CD4-84E4-09B1C25F7848}" dt="2020-05-26T10:46:50.451" v="3124" actId="21"/>
          <ac:graphicFrameMkLst>
            <pc:docMk/>
            <pc:sldMk cId="3142207610" sldId="263"/>
            <ac:graphicFrameMk id="4" creationId="{BACBAF33-ACF4-4740-B29E-7E06C7BC7110}"/>
          </ac:graphicFrameMkLst>
        </pc:graphicFrameChg>
      </pc:sldChg>
      <pc:sldChg chg="addSp delSp modSp add mod setBg">
        <pc:chgData name="Анна Ковальчук" userId="fc08c75b-7ef4-4f6f-81eb-80fdcc5c9215" providerId="ADAL" clId="{DEF08EED-2EEC-4CD4-84E4-09B1C25F7848}" dt="2020-05-27T10:53:12.831" v="8653" actId="1076"/>
        <pc:sldMkLst>
          <pc:docMk/>
          <pc:sldMk cId="3232157251" sldId="264"/>
        </pc:sldMkLst>
        <pc:spChg chg="add del mod">
          <ac:chgData name="Анна Ковальчук" userId="fc08c75b-7ef4-4f6f-81eb-80fdcc5c9215" providerId="ADAL" clId="{DEF08EED-2EEC-4CD4-84E4-09B1C25F7848}" dt="2020-05-27T10:53:00.838" v="8652" actId="26606"/>
          <ac:spMkLst>
            <pc:docMk/>
            <pc:sldMk cId="3232157251" sldId="264"/>
            <ac:spMk id="2" creationId="{98F4011B-9AA4-45D1-A848-48BB053B56E7}"/>
          </ac:spMkLst>
        </pc:spChg>
        <pc:spChg chg="mod">
          <ac:chgData name="Анна Ковальчук" userId="fc08c75b-7ef4-4f6f-81eb-80fdcc5c9215" providerId="ADAL" clId="{DEF08EED-2EEC-4CD4-84E4-09B1C25F7848}" dt="2020-05-27T10:53:00.838" v="8652" actId="26606"/>
          <ac:spMkLst>
            <pc:docMk/>
            <pc:sldMk cId="3232157251" sldId="264"/>
            <ac:spMk id="3" creationId="{30AFF2E9-9771-4F21-964E-3298FDA671FD}"/>
          </ac:spMkLst>
        </pc:spChg>
        <pc:spChg chg="add del mod">
          <ac:chgData name="Анна Ковальчук" userId="fc08c75b-7ef4-4f6f-81eb-80fdcc5c9215" providerId="ADAL" clId="{DEF08EED-2EEC-4CD4-84E4-09B1C25F7848}" dt="2020-05-26T10:55:05.585" v="3137" actId="21"/>
          <ac:spMkLst>
            <pc:docMk/>
            <pc:sldMk cId="3232157251" sldId="264"/>
            <ac:spMk id="8" creationId="{1877AC53-3D90-4E98-9457-C9D80EA42E3A}"/>
          </ac:spMkLst>
        </pc:spChg>
        <pc:spChg chg="add">
          <ac:chgData name="Анна Ковальчук" userId="fc08c75b-7ef4-4f6f-81eb-80fdcc5c9215" providerId="ADAL" clId="{DEF08EED-2EEC-4CD4-84E4-09B1C25F7848}" dt="2020-05-27T10:53:00.838" v="8652" actId="26606"/>
          <ac:spMkLst>
            <pc:docMk/>
            <pc:sldMk cId="3232157251" sldId="264"/>
            <ac:spMk id="9" creationId="{8A7BA06D-B3FF-4E91-8639-B4569AE3AA23}"/>
          </ac:spMkLst>
        </pc:spChg>
        <pc:spChg chg="add">
          <ac:chgData name="Анна Ковальчук" userId="fc08c75b-7ef4-4f6f-81eb-80fdcc5c9215" providerId="ADAL" clId="{DEF08EED-2EEC-4CD4-84E4-09B1C25F7848}" dt="2020-05-27T10:53:00.838" v="8652" actId="26606"/>
          <ac:spMkLst>
            <pc:docMk/>
            <pc:sldMk cId="3232157251" sldId="264"/>
            <ac:spMk id="11" creationId="{2B30C86D-5A07-48BC-9C9D-6F9A2DB1E9E1}"/>
          </ac:spMkLst>
        </pc:spChg>
        <pc:spChg chg="add">
          <ac:chgData name="Анна Ковальчук" userId="fc08c75b-7ef4-4f6f-81eb-80fdcc5c9215" providerId="ADAL" clId="{DEF08EED-2EEC-4CD4-84E4-09B1C25F7848}" dt="2020-05-27T10:53:00.838" v="8652" actId="26606"/>
          <ac:spMkLst>
            <pc:docMk/>
            <pc:sldMk cId="3232157251" sldId="264"/>
            <ac:spMk id="13" creationId="{8930EBA3-4D2E-42E8-B828-834555328D85}"/>
          </ac:spMkLst>
        </pc:spChg>
        <pc:spChg chg="add">
          <ac:chgData name="Анна Ковальчук" userId="fc08c75b-7ef4-4f6f-81eb-80fdcc5c9215" providerId="ADAL" clId="{DEF08EED-2EEC-4CD4-84E4-09B1C25F7848}" dt="2020-05-27T10:53:00.838" v="8652" actId="26606"/>
          <ac:spMkLst>
            <pc:docMk/>
            <pc:sldMk cId="3232157251" sldId="264"/>
            <ac:spMk id="15" creationId="{E58B2195-5055-402F-A3E7-53FF0E4980C3}"/>
          </ac:spMkLst>
        </pc:spChg>
        <pc:spChg chg="add">
          <ac:chgData name="Анна Ковальчук" userId="fc08c75b-7ef4-4f6f-81eb-80fdcc5c9215" providerId="ADAL" clId="{DEF08EED-2EEC-4CD4-84E4-09B1C25F7848}" dt="2020-05-27T10:53:00.838" v="8652" actId="26606"/>
          <ac:spMkLst>
            <pc:docMk/>
            <pc:sldMk cId="3232157251" sldId="264"/>
            <ac:spMk id="17" creationId="{528AA953-F4F9-4DC5-97C7-491F4AF937DC}"/>
          </ac:spMkLst>
        </pc:spChg>
        <pc:graphicFrameChg chg="add del mod modGraphic">
          <ac:chgData name="Анна Ковальчук" userId="fc08c75b-7ef4-4f6f-81eb-80fdcc5c9215" providerId="ADAL" clId="{DEF08EED-2EEC-4CD4-84E4-09B1C25F7848}" dt="2020-05-27T10:53:12.831" v="8653" actId="1076"/>
          <ac:graphicFrameMkLst>
            <pc:docMk/>
            <pc:sldMk cId="3232157251" sldId="264"/>
            <ac:graphicFrameMk id="4" creationId="{BACBAF33-ACF4-4740-B29E-7E06C7BC7110}"/>
          </ac:graphicFrameMkLst>
        </pc:graphicFrameChg>
        <pc:graphicFrameChg chg="add del mod">
          <ac:chgData name="Анна Ковальчук" userId="fc08c75b-7ef4-4f6f-81eb-80fdcc5c9215" providerId="ADAL" clId="{DEF08EED-2EEC-4CD4-84E4-09B1C25F7848}" dt="2020-05-26T09:52:49.743" v="2936"/>
          <ac:graphicFrameMkLst>
            <pc:docMk/>
            <pc:sldMk cId="3232157251" sldId="264"/>
            <ac:graphicFrameMk id="5" creationId="{88103413-CCAD-4F2E-81F5-57426026EE15}"/>
          </ac:graphicFrameMkLst>
        </pc:graphicFrameChg>
        <pc:picChg chg="add del mod">
          <ac:chgData name="Анна Ковальчук" userId="fc08c75b-7ef4-4f6f-81eb-80fdcc5c9215" providerId="ADAL" clId="{DEF08EED-2EEC-4CD4-84E4-09B1C25F7848}" dt="2020-05-26T11:00:49.895" v="3374" actId="478"/>
          <ac:picMkLst>
            <pc:docMk/>
            <pc:sldMk cId="3232157251" sldId="264"/>
            <ac:picMk id="6" creationId="{923BAF58-F10D-44BD-A83F-72B76E8FE31E}"/>
          </ac:picMkLst>
        </pc:picChg>
      </pc:sldChg>
      <pc:sldChg chg="modSp new mod">
        <pc:chgData name="Анна Ковальчук" userId="fc08c75b-7ef4-4f6f-81eb-80fdcc5c9215" providerId="ADAL" clId="{DEF08EED-2EEC-4CD4-84E4-09B1C25F7848}" dt="2020-05-27T06:24:14.669" v="6018" actId="27636"/>
        <pc:sldMkLst>
          <pc:docMk/>
          <pc:sldMk cId="802860778" sldId="265"/>
        </pc:sldMkLst>
        <pc:spChg chg="mod">
          <ac:chgData name="Анна Ковальчук" userId="fc08c75b-7ef4-4f6f-81eb-80fdcc5c9215" providerId="ADAL" clId="{DEF08EED-2EEC-4CD4-84E4-09B1C25F7848}" dt="2020-05-27T04:47:12.066" v="4538" actId="1076"/>
          <ac:spMkLst>
            <pc:docMk/>
            <pc:sldMk cId="802860778" sldId="265"/>
            <ac:spMk id="2" creationId="{7615E4BA-B43C-49B6-B16A-9543E66198CC}"/>
          </ac:spMkLst>
        </pc:spChg>
        <pc:spChg chg="mod">
          <ac:chgData name="Анна Ковальчук" userId="fc08c75b-7ef4-4f6f-81eb-80fdcc5c9215" providerId="ADAL" clId="{DEF08EED-2EEC-4CD4-84E4-09B1C25F7848}" dt="2020-05-27T06:24:14.669" v="6018" actId="27636"/>
          <ac:spMkLst>
            <pc:docMk/>
            <pc:sldMk cId="802860778" sldId="265"/>
            <ac:spMk id="3" creationId="{77E0D3EE-79BE-486E-B01C-14B802FC2B46}"/>
          </ac:spMkLst>
        </pc:spChg>
      </pc:sldChg>
      <pc:sldChg chg="addSp delSp modSp add mod">
        <pc:chgData name="Анна Ковальчук" userId="fc08c75b-7ef4-4f6f-81eb-80fdcc5c9215" providerId="ADAL" clId="{DEF08EED-2EEC-4CD4-84E4-09B1C25F7848}" dt="2020-05-27T11:25:09.809" v="9687" actId="20577"/>
        <pc:sldMkLst>
          <pc:docMk/>
          <pc:sldMk cId="433621578" sldId="266"/>
        </pc:sldMkLst>
        <pc:spChg chg="mod">
          <ac:chgData name="Анна Ковальчук" userId="fc08c75b-7ef4-4f6f-81eb-80fdcc5c9215" providerId="ADAL" clId="{DEF08EED-2EEC-4CD4-84E4-09B1C25F7848}" dt="2020-05-27T05:35:32.896" v="5274" actId="1076"/>
          <ac:spMkLst>
            <pc:docMk/>
            <pc:sldMk cId="433621578" sldId="266"/>
            <ac:spMk id="2" creationId="{7615E4BA-B43C-49B6-B16A-9543E66198CC}"/>
          </ac:spMkLst>
        </pc:spChg>
        <pc:spChg chg="mod">
          <ac:chgData name="Анна Ковальчук" userId="fc08c75b-7ef4-4f6f-81eb-80fdcc5c9215" providerId="ADAL" clId="{DEF08EED-2EEC-4CD4-84E4-09B1C25F7848}" dt="2020-05-27T11:25:09.809" v="9687" actId="20577"/>
          <ac:spMkLst>
            <pc:docMk/>
            <pc:sldMk cId="433621578" sldId="266"/>
            <ac:spMk id="3" creationId="{77E0D3EE-79BE-486E-B01C-14B802FC2B46}"/>
          </ac:spMkLst>
        </pc:spChg>
        <pc:graphicFrameChg chg="add del mod">
          <ac:chgData name="Анна Ковальчук" userId="fc08c75b-7ef4-4f6f-81eb-80fdcc5c9215" providerId="ADAL" clId="{DEF08EED-2EEC-4CD4-84E4-09B1C25F7848}" dt="2020-05-27T05:53:38.213" v="5396" actId="478"/>
          <ac:graphicFrameMkLst>
            <pc:docMk/>
            <pc:sldMk cId="433621578" sldId="266"/>
            <ac:graphicFrameMk id="4" creationId="{EFD0353F-95B7-41A1-9284-0984193BCD82}"/>
          </ac:graphicFrameMkLst>
        </pc:graphicFrameChg>
      </pc:sldChg>
      <pc:sldChg chg="addSp delSp modSp add mod setBg">
        <pc:chgData name="Анна Ковальчук" userId="fc08c75b-7ef4-4f6f-81eb-80fdcc5c9215" providerId="ADAL" clId="{DEF08EED-2EEC-4CD4-84E4-09B1C25F7848}" dt="2020-05-27T11:41:35.224" v="10716" actId="27636"/>
        <pc:sldMkLst>
          <pc:docMk/>
          <pc:sldMk cId="1178724232" sldId="267"/>
        </pc:sldMkLst>
        <pc:spChg chg="del mod">
          <ac:chgData name="Анна Ковальчук" userId="fc08c75b-7ef4-4f6f-81eb-80fdcc5c9215" providerId="ADAL" clId="{DEF08EED-2EEC-4CD4-84E4-09B1C25F7848}" dt="2020-05-27T06:48:29.286" v="6352" actId="478"/>
          <ac:spMkLst>
            <pc:docMk/>
            <pc:sldMk cId="1178724232" sldId="267"/>
            <ac:spMk id="2" creationId="{7615E4BA-B43C-49B6-B16A-9543E66198CC}"/>
          </ac:spMkLst>
        </pc:spChg>
        <pc:spChg chg="mod">
          <ac:chgData name="Анна Ковальчук" userId="fc08c75b-7ef4-4f6f-81eb-80fdcc5c9215" providerId="ADAL" clId="{DEF08EED-2EEC-4CD4-84E4-09B1C25F7848}" dt="2020-05-27T11:41:35.224" v="10716" actId="27636"/>
          <ac:spMkLst>
            <pc:docMk/>
            <pc:sldMk cId="1178724232" sldId="267"/>
            <ac:spMk id="3" creationId="{77E0D3EE-79BE-486E-B01C-14B802FC2B46}"/>
          </ac:spMkLst>
        </pc:spChg>
        <pc:spChg chg="add del mod">
          <ac:chgData name="Анна Ковальчук" userId="fc08c75b-7ef4-4f6f-81eb-80fdcc5c9215" providerId="ADAL" clId="{DEF08EED-2EEC-4CD4-84E4-09B1C25F7848}" dt="2020-05-27T06:48:32.831" v="6353" actId="478"/>
          <ac:spMkLst>
            <pc:docMk/>
            <pc:sldMk cId="1178724232" sldId="267"/>
            <ac:spMk id="7" creationId="{3C83BF2A-57C0-49DA-A4A7-2F9CDCCD2D1C}"/>
          </ac:spMkLst>
        </pc:spChg>
        <pc:spChg chg="add del">
          <ac:chgData name="Анна Ковальчук" userId="fc08c75b-7ef4-4f6f-81eb-80fdcc5c9215" providerId="ADAL" clId="{DEF08EED-2EEC-4CD4-84E4-09B1C25F7848}" dt="2020-05-27T06:45:06.303" v="6311" actId="26606"/>
          <ac:spMkLst>
            <pc:docMk/>
            <pc:sldMk cId="1178724232" sldId="267"/>
            <ac:spMk id="10" creationId="{8A7BA06D-B3FF-4E91-8639-B4569AE3AA23}"/>
          </ac:spMkLst>
        </pc:spChg>
        <pc:spChg chg="add del">
          <ac:chgData name="Анна Ковальчук" userId="fc08c75b-7ef4-4f6f-81eb-80fdcc5c9215" providerId="ADAL" clId="{DEF08EED-2EEC-4CD4-84E4-09B1C25F7848}" dt="2020-05-27T06:45:06.303" v="6311" actId="26606"/>
          <ac:spMkLst>
            <pc:docMk/>
            <pc:sldMk cId="1178724232" sldId="267"/>
            <ac:spMk id="12" creationId="{2B30C86D-5A07-48BC-9C9D-6F9A2DB1E9E1}"/>
          </ac:spMkLst>
        </pc:spChg>
        <pc:spChg chg="add del">
          <ac:chgData name="Анна Ковальчук" userId="fc08c75b-7ef4-4f6f-81eb-80fdcc5c9215" providerId="ADAL" clId="{DEF08EED-2EEC-4CD4-84E4-09B1C25F7848}" dt="2020-05-27T06:45:06.303" v="6311" actId="26606"/>
          <ac:spMkLst>
            <pc:docMk/>
            <pc:sldMk cId="1178724232" sldId="267"/>
            <ac:spMk id="14" creationId="{B9651FA3-B4A1-4E98-9B71-4CF82087794D}"/>
          </ac:spMkLst>
        </pc:spChg>
        <pc:spChg chg="add del">
          <ac:chgData name="Анна Ковальчук" userId="fc08c75b-7ef4-4f6f-81eb-80fdcc5c9215" providerId="ADAL" clId="{DEF08EED-2EEC-4CD4-84E4-09B1C25F7848}" dt="2020-05-27T06:45:06.303" v="6311" actId="26606"/>
          <ac:spMkLst>
            <pc:docMk/>
            <pc:sldMk cId="1178724232" sldId="267"/>
            <ac:spMk id="16" creationId="{F227E5B6-9132-43CA-B503-37A18562ADF2}"/>
          </ac:spMkLst>
        </pc:spChg>
        <pc:spChg chg="add del">
          <ac:chgData name="Анна Ковальчук" userId="fc08c75b-7ef4-4f6f-81eb-80fdcc5c9215" providerId="ADAL" clId="{DEF08EED-2EEC-4CD4-84E4-09B1C25F7848}" dt="2020-05-27T06:45:06.303" v="6311" actId="26606"/>
          <ac:spMkLst>
            <pc:docMk/>
            <pc:sldMk cId="1178724232" sldId="267"/>
            <ac:spMk id="18" creationId="{D2929CB1-0E3C-4B2D-ADC5-0154FB33BA44}"/>
          </ac:spMkLst>
        </pc:spChg>
        <pc:spChg chg="add del">
          <ac:chgData name="Анна Ковальчук" userId="fc08c75b-7ef4-4f6f-81eb-80fdcc5c9215" providerId="ADAL" clId="{DEF08EED-2EEC-4CD4-84E4-09B1C25F7848}" dt="2020-05-27T06:45:06.303" v="6311" actId="26606"/>
          <ac:spMkLst>
            <pc:docMk/>
            <pc:sldMk cId="1178724232" sldId="267"/>
            <ac:spMk id="20" creationId="{658970D8-8D1D-4B5C-894B-E871CC86543D}"/>
          </ac:spMkLst>
        </pc:spChg>
        <pc:spChg chg="add del">
          <ac:chgData name="Анна Ковальчук" userId="fc08c75b-7ef4-4f6f-81eb-80fdcc5c9215" providerId="ADAL" clId="{DEF08EED-2EEC-4CD4-84E4-09B1C25F7848}" dt="2020-05-27T06:45:06.303" v="6311" actId="26606"/>
          <ac:spMkLst>
            <pc:docMk/>
            <pc:sldMk cId="1178724232" sldId="267"/>
            <ac:spMk id="22" creationId="{03C2051E-A88D-48E5-BACF-AAED17892722}"/>
          </ac:spMkLst>
        </pc:spChg>
        <pc:spChg chg="add del">
          <ac:chgData name="Анна Ковальчук" userId="fc08c75b-7ef4-4f6f-81eb-80fdcc5c9215" providerId="ADAL" clId="{DEF08EED-2EEC-4CD4-84E4-09B1C25F7848}" dt="2020-05-27T06:45:06.303" v="6311" actId="26606"/>
          <ac:spMkLst>
            <pc:docMk/>
            <pc:sldMk cId="1178724232" sldId="267"/>
            <ac:spMk id="24" creationId="{5F2F0C84-BE8C-4DC2-A6D3-30349A801D5C}"/>
          </ac:spMkLst>
        </pc:spChg>
        <pc:spChg chg="add del">
          <ac:chgData name="Анна Ковальчук" userId="fc08c75b-7ef4-4f6f-81eb-80fdcc5c9215" providerId="ADAL" clId="{DEF08EED-2EEC-4CD4-84E4-09B1C25F7848}" dt="2020-05-27T06:45:06.303" v="6311" actId="26606"/>
          <ac:spMkLst>
            <pc:docMk/>
            <pc:sldMk cId="1178724232" sldId="267"/>
            <ac:spMk id="26" creationId="{7821A508-2985-4905-874A-527429BAABFA}"/>
          </ac:spMkLst>
        </pc:spChg>
        <pc:spChg chg="add del">
          <ac:chgData name="Анна Ковальчук" userId="fc08c75b-7ef4-4f6f-81eb-80fdcc5c9215" providerId="ADAL" clId="{DEF08EED-2EEC-4CD4-84E4-09B1C25F7848}" dt="2020-05-27T06:47:01.555" v="6332" actId="26606"/>
          <ac:spMkLst>
            <pc:docMk/>
            <pc:sldMk cId="1178724232" sldId="267"/>
            <ac:spMk id="28" creationId="{8A7BA06D-B3FF-4E91-8639-B4569AE3AA23}"/>
          </ac:spMkLst>
        </pc:spChg>
        <pc:spChg chg="add del">
          <ac:chgData name="Анна Ковальчук" userId="fc08c75b-7ef4-4f6f-81eb-80fdcc5c9215" providerId="ADAL" clId="{DEF08EED-2EEC-4CD4-84E4-09B1C25F7848}" dt="2020-05-27T06:47:01.555" v="6332" actId="26606"/>
          <ac:spMkLst>
            <pc:docMk/>
            <pc:sldMk cId="1178724232" sldId="267"/>
            <ac:spMk id="29" creationId="{2B30C86D-5A07-48BC-9C9D-6F9A2DB1E9E1}"/>
          </ac:spMkLst>
        </pc:spChg>
        <pc:spChg chg="add del">
          <ac:chgData name="Анна Ковальчук" userId="fc08c75b-7ef4-4f6f-81eb-80fdcc5c9215" providerId="ADAL" clId="{DEF08EED-2EEC-4CD4-84E4-09B1C25F7848}" dt="2020-05-27T06:47:01.555" v="6332" actId="26606"/>
          <ac:spMkLst>
            <pc:docMk/>
            <pc:sldMk cId="1178724232" sldId="267"/>
            <ac:spMk id="30" creationId="{A1D7EC86-7CB9-431D-8AC3-8AAF0440B162}"/>
          </ac:spMkLst>
        </pc:spChg>
        <pc:spChg chg="add del">
          <ac:chgData name="Анна Ковальчук" userId="fc08c75b-7ef4-4f6f-81eb-80fdcc5c9215" providerId="ADAL" clId="{DEF08EED-2EEC-4CD4-84E4-09B1C25F7848}" dt="2020-05-27T06:47:01.555" v="6332" actId="26606"/>
          <ac:spMkLst>
            <pc:docMk/>
            <pc:sldMk cId="1178724232" sldId="267"/>
            <ac:spMk id="31" creationId="{D4B9777F-B610-419B-9193-80306388F3E2}"/>
          </ac:spMkLst>
        </pc:spChg>
        <pc:spChg chg="add del">
          <ac:chgData name="Анна Ковальчук" userId="fc08c75b-7ef4-4f6f-81eb-80fdcc5c9215" providerId="ADAL" clId="{DEF08EED-2EEC-4CD4-84E4-09B1C25F7848}" dt="2020-05-27T06:47:01.555" v="6332" actId="26606"/>
          <ac:spMkLst>
            <pc:docMk/>
            <pc:sldMk cId="1178724232" sldId="267"/>
            <ac:spMk id="32" creationId="{311F016A-A753-449B-9EA6-322199B7119E}"/>
          </ac:spMkLst>
        </pc:spChg>
        <pc:spChg chg="add del">
          <ac:chgData name="Анна Ковальчук" userId="fc08c75b-7ef4-4f6f-81eb-80fdcc5c9215" providerId="ADAL" clId="{DEF08EED-2EEC-4CD4-84E4-09B1C25F7848}" dt="2020-05-27T06:47:01.555" v="6332" actId="26606"/>
          <ac:spMkLst>
            <pc:docMk/>
            <pc:sldMk cId="1178724232" sldId="267"/>
            <ac:spMk id="33" creationId="{95106A28-883A-4993-BF9E-C403B81A8D66}"/>
          </ac:spMkLst>
        </pc:spChg>
        <pc:spChg chg="add del">
          <ac:chgData name="Анна Ковальчук" userId="fc08c75b-7ef4-4f6f-81eb-80fdcc5c9215" providerId="ADAL" clId="{DEF08EED-2EEC-4CD4-84E4-09B1C25F7848}" dt="2020-05-27T06:47:01.555" v="6332" actId="26606"/>
          <ac:spMkLst>
            <pc:docMk/>
            <pc:sldMk cId="1178724232" sldId="267"/>
            <ac:spMk id="34" creationId="{F5AE4E4F-9F4C-43ED-8299-9BD63B74E8F0}"/>
          </ac:spMkLst>
        </pc:spChg>
        <pc:spChg chg="add del">
          <ac:chgData name="Анна Ковальчук" userId="fc08c75b-7ef4-4f6f-81eb-80fdcc5c9215" providerId="ADAL" clId="{DEF08EED-2EEC-4CD4-84E4-09B1C25F7848}" dt="2020-05-27T06:47:21.914" v="6335" actId="26606"/>
          <ac:spMkLst>
            <pc:docMk/>
            <pc:sldMk cId="1178724232" sldId="267"/>
            <ac:spMk id="39" creationId="{8A7BA06D-B3FF-4E91-8639-B4569AE3AA23}"/>
          </ac:spMkLst>
        </pc:spChg>
        <pc:spChg chg="add del">
          <ac:chgData name="Анна Ковальчук" userId="fc08c75b-7ef4-4f6f-81eb-80fdcc5c9215" providerId="ADAL" clId="{DEF08EED-2EEC-4CD4-84E4-09B1C25F7848}" dt="2020-05-27T06:47:21.914" v="6335" actId="26606"/>
          <ac:spMkLst>
            <pc:docMk/>
            <pc:sldMk cId="1178724232" sldId="267"/>
            <ac:spMk id="41" creationId="{2B30C86D-5A07-48BC-9C9D-6F9A2DB1E9E1}"/>
          </ac:spMkLst>
        </pc:spChg>
        <pc:spChg chg="add del">
          <ac:chgData name="Анна Ковальчук" userId="fc08c75b-7ef4-4f6f-81eb-80fdcc5c9215" providerId="ADAL" clId="{DEF08EED-2EEC-4CD4-84E4-09B1C25F7848}" dt="2020-05-27T06:47:21.914" v="6335" actId="26606"/>
          <ac:spMkLst>
            <pc:docMk/>
            <pc:sldMk cId="1178724232" sldId="267"/>
            <ac:spMk id="43" creationId="{B9651FA3-B4A1-4E98-9B71-4CF82087794D}"/>
          </ac:spMkLst>
        </pc:spChg>
        <pc:spChg chg="add del">
          <ac:chgData name="Анна Ковальчук" userId="fc08c75b-7ef4-4f6f-81eb-80fdcc5c9215" providerId="ADAL" clId="{DEF08EED-2EEC-4CD4-84E4-09B1C25F7848}" dt="2020-05-27T06:47:21.914" v="6335" actId="26606"/>
          <ac:spMkLst>
            <pc:docMk/>
            <pc:sldMk cId="1178724232" sldId="267"/>
            <ac:spMk id="45" creationId="{F227E5B6-9132-43CA-B503-37A18562ADF2}"/>
          </ac:spMkLst>
        </pc:spChg>
        <pc:spChg chg="add del">
          <ac:chgData name="Анна Ковальчук" userId="fc08c75b-7ef4-4f6f-81eb-80fdcc5c9215" providerId="ADAL" clId="{DEF08EED-2EEC-4CD4-84E4-09B1C25F7848}" dt="2020-05-27T06:47:21.914" v="6335" actId="26606"/>
          <ac:spMkLst>
            <pc:docMk/>
            <pc:sldMk cId="1178724232" sldId="267"/>
            <ac:spMk id="47" creationId="{D2929CB1-0E3C-4B2D-ADC5-0154FB33BA44}"/>
          </ac:spMkLst>
        </pc:spChg>
        <pc:spChg chg="add del">
          <ac:chgData name="Анна Ковальчук" userId="fc08c75b-7ef4-4f6f-81eb-80fdcc5c9215" providerId="ADAL" clId="{DEF08EED-2EEC-4CD4-84E4-09B1C25F7848}" dt="2020-05-27T06:47:21.914" v="6335" actId="26606"/>
          <ac:spMkLst>
            <pc:docMk/>
            <pc:sldMk cId="1178724232" sldId="267"/>
            <ac:spMk id="49" creationId="{658970D8-8D1D-4B5C-894B-E871CC86543D}"/>
          </ac:spMkLst>
        </pc:spChg>
        <pc:spChg chg="add del">
          <ac:chgData name="Анна Ковальчук" userId="fc08c75b-7ef4-4f6f-81eb-80fdcc5c9215" providerId="ADAL" clId="{DEF08EED-2EEC-4CD4-84E4-09B1C25F7848}" dt="2020-05-27T06:47:21.914" v="6335" actId="26606"/>
          <ac:spMkLst>
            <pc:docMk/>
            <pc:sldMk cId="1178724232" sldId="267"/>
            <ac:spMk id="51" creationId="{03C2051E-A88D-48E5-BACF-AAED17892722}"/>
          </ac:spMkLst>
        </pc:spChg>
        <pc:spChg chg="add del">
          <ac:chgData name="Анна Ковальчук" userId="fc08c75b-7ef4-4f6f-81eb-80fdcc5c9215" providerId="ADAL" clId="{DEF08EED-2EEC-4CD4-84E4-09B1C25F7848}" dt="2020-05-27T06:47:21.914" v="6335" actId="26606"/>
          <ac:spMkLst>
            <pc:docMk/>
            <pc:sldMk cId="1178724232" sldId="267"/>
            <ac:spMk id="53" creationId="{5F2F0C84-BE8C-4DC2-A6D3-30349A801D5C}"/>
          </ac:spMkLst>
        </pc:spChg>
        <pc:spChg chg="add del">
          <ac:chgData name="Анна Ковальчук" userId="fc08c75b-7ef4-4f6f-81eb-80fdcc5c9215" providerId="ADAL" clId="{DEF08EED-2EEC-4CD4-84E4-09B1C25F7848}" dt="2020-05-27T06:47:21.914" v="6335" actId="26606"/>
          <ac:spMkLst>
            <pc:docMk/>
            <pc:sldMk cId="1178724232" sldId="267"/>
            <ac:spMk id="55" creationId="{7821A508-2985-4905-874A-527429BAABFA}"/>
          </ac:spMkLst>
        </pc:spChg>
        <pc:spChg chg="add del">
          <ac:chgData name="Анна Ковальчук" userId="fc08c75b-7ef4-4f6f-81eb-80fdcc5c9215" providerId="ADAL" clId="{DEF08EED-2EEC-4CD4-84E4-09B1C25F7848}" dt="2020-05-27T07:18:56.936" v="6359" actId="26606"/>
          <ac:spMkLst>
            <pc:docMk/>
            <pc:sldMk cId="1178724232" sldId="267"/>
            <ac:spMk id="60" creationId="{8A7BA06D-B3FF-4E91-8639-B4569AE3AA23}"/>
          </ac:spMkLst>
        </pc:spChg>
        <pc:spChg chg="add del">
          <ac:chgData name="Анна Ковальчук" userId="fc08c75b-7ef4-4f6f-81eb-80fdcc5c9215" providerId="ADAL" clId="{DEF08EED-2EEC-4CD4-84E4-09B1C25F7848}" dt="2020-05-27T07:18:56.936" v="6359" actId="26606"/>
          <ac:spMkLst>
            <pc:docMk/>
            <pc:sldMk cId="1178724232" sldId="267"/>
            <ac:spMk id="62" creationId="{2B30C86D-5A07-48BC-9C9D-6F9A2DB1E9E1}"/>
          </ac:spMkLst>
        </pc:spChg>
        <pc:spChg chg="add del">
          <ac:chgData name="Анна Ковальчук" userId="fc08c75b-7ef4-4f6f-81eb-80fdcc5c9215" providerId="ADAL" clId="{DEF08EED-2EEC-4CD4-84E4-09B1C25F7848}" dt="2020-05-27T07:18:56.936" v="6359" actId="26606"/>
          <ac:spMkLst>
            <pc:docMk/>
            <pc:sldMk cId="1178724232" sldId="267"/>
            <ac:spMk id="64" creationId="{A1D7EC86-7CB9-431D-8AC3-8AAF0440B162}"/>
          </ac:spMkLst>
        </pc:spChg>
        <pc:spChg chg="add del">
          <ac:chgData name="Анна Ковальчук" userId="fc08c75b-7ef4-4f6f-81eb-80fdcc5c9215" providerId="ADAL" clId="{DEF08EED-2EEC-4CD4-84E4-09B1C25F7848}" dt="2020-05-27T07:18:56.936" v="6359" actId="26606"/>
          <ac:spMkLst>
            <pc:docMk/>
            <pc:sldMk cId="1178724232" sldId="267"/>
            <ac:spMk id="66" creationId="{D4B9777F-B610-419B-9193-80306388F3E2}"/>
          </ac:spMkLst>
        </pc:spChg>
        <pc:spChg chg="add del">
          <ac:chgData name="Анна Ковальчук" userId="fc08c75b-7ef4-4f6f-81eb-80fdcc5c9215" providerId="ADAL" clId="{DEF08EED-2EEC-4CD4-84E4-09B1C25F7848}" dt="2020-05-27T07:18:56.936" v="6359" actId="26606"/>
          <ac:spMkLst>
            <pc:docMk/>
            <pc:sldMk cId="1178724232" sldId="267"/>
            <ac:spMk id="68" creationId="{311F016A-A753-449B-9EA6-322199B7119E}"/>
          </ac:spMkLst>
        </pc:spChg>
        <pc:spChg chg="add del">
          <ac:chgData name="Анна Ковальчук" userId="fc08c75b-7ef4-4f6f-81eb-80fdcc5c9215" providerId="ADAL" clId="{DEF08EED-2EEC-4CD4-84E4-09B1C25F7848}" dt="2020-05-27T07:18:56.936" v="6359" actId="26606"/>
          <ac:spMkLst>
            <pc:docMk/>
            <pc:sldMk cId="1178724232" sldId="267"/>
            <ac:spMk id="70" creationId="{95106A28-883A-4993-BF9E-C403B81A8D66}"/>
          </ac:spMkLst>
        </pc:spChg>
        <pc:spChg chg="add del">
          <ac:chgData name="Анна Ковальчук" userId="fc08c75b-7ef4-4f6f-81eb-80fdcc5c9215" providerId="ADAL" clId="{DEF08EED-2EEC-4CD4-84E4-09B1C25F7848}" dt="2020-05-27T07:18:56.936" v="6359" actId="26606"/>
          <ac:spMkLst>
            <pc:docMk/>
            <pc:sldMk cId="1178724232" sldId="267"/>
            <ac:spMk id="72" creationId="{F5AE4E4F-9F4C-43ED-8299-9BD63B74E8F0}"/>
          </ac:spMkLst>
        </pc:spChg>
        <pc:spChg chg="add">
          <ac:chgData name="Анна Ковальчук" userId="fc08c75b-7ef4-4f6f-81eb-80fdcc5c9215" providerId="ADAL" clId="{DEF08EED-2EEC-4CD4-84E4-09B1C25F7848}" dt="2020-05-27T07:18:56.936" v="6359" actId="26606"/>
          <ac:spMkLst>
            <pc:docMk/>
            <pc:sldMk cId="1178724232" sldId="267"/>
            <ac:spMk id="77" creationId="{8A7BA06D-B3FF-4E91-8639-B4569AE3AA23}"/>
          </ac:spMkLst>
        </pc:spChg>
        <pc:spChg chg="add">
          <ac:chgData name="Анна Ковальчук" userId="fc08c75b-7ef4-4f6f-81eb-80fdcc5c9215" providerId="ADAL" clId="{DEF08EED-2EEC-4CD4-84E4-09B1C25F7848}" dt="2020-05-27T07:18:56.936" v="6359" actId="26606"/>
          <ac:spMkLst>
            <pc:docMk/>
            <pc:sldMk cId="1178724232" sldId="267"/>
            <ac:spMk id="79" creationId="{2B30C86D-5A07-48BC-9C9D-6F9A2DB1E9E1}"/>
          </ac:spMkLst>
        </pc:spChg>
        <pc:spChg chg="add">
          <ac:chgData name="Анна Ковальчук" userId="fc08c75b-7ef4-4f6f-81eb-80fdcc5c9215" providerId="ADAL" clId="{DEF08EED-2EEC-4CD4-84E4-09B1C25F7848}" dt="2020-05-27T07:18:56.936" v="6359" actId="26606"/>
          <ac:spMkLst>
            <pc:docMk/>
            <pc:sldMk cId="1178724232" sldId="267"/>
            <ac:spMk id="81" creationId="{2B577FF9-3543-4875-815D-3D87BD8A2002}"/>
          </ac:spMkLst>
        </pc:spChg>
        <pc:spChg chg="add">
          <ac:chgData name="Анна Ковальчук" userId="fc08c75b-7ef4-4f6f-81eb-80fdcc5c9215" providerId="ADAL" clId="{DEF08EED-2EEC-4CD4-84E4-09B1C25F7848}" dt="2020-05-27T07:18:56.936" v="6359" actId="26606"/>
          <ac:spMkLst>
            <pc:docMk/>
            <pc:sldMk cId="1178724232" sldId="267"/>
            <ac:spMk id="83" creationId="{F5569EEC-E12F-4856-B407-02B2813A4AA5}"/>
          </ac:spMkLst>
        </pc:spChg>
        <pc:spChg chg="add">
          <ac:chgData name="Анна Ковальчук" userId="fc08c75b-7ef4-4f6f-81eb-80fdcc5c9215" providerId="ADAL" clId="{DEF08EED-2EEC-4CD4-84E4-09B1C25F7848}" dt="2020-05-27T07:18:56.936" v="6359" actId="26606"/>
          <ac:spMkLst>
            <pc:docMk/>
            <pc:sldMk cId="1178724232" sldId="267"/>
            <ac:spMk id="85" creationId="{CF860788-3A6A-45A3-B3F1-06F159665603}"/>
          </ac:spMkLst>
        </pc:spChg>
        <pc:spChg chg="add">
          <ac:chgData name="Анна Ковальчук" userId="fc08c75b-7ef4-4f6f-81eb-80fdcc5c9215" providerId="ADAL" clId="{DEF08EED-2EEC-4CD4-84E4-09B1C25F7848}" dt="2020-05-27T07:18:56.936" v="6359" actId="26606"/>
          <ac:spMkLst>
            <pc:docMk/>
            <pc:sldMk cId="1178724232" sldId="267"/>
            <ac:spMk id="87" creationId="{DF1E3393-B852-4883-B778-ED3525112942}"/>
          </ac:spMkLst>
        </pc:spChg>
        <pc:spChg chg="add">
          <ac:chgData name="Анна Ковальчук" userId="fc08c75b-7ef4-4f6f-81eb-80fdcc5c9215" providerId="ADAL" clId="{DEF08EED-2EEC-4CD4-84E4-09B1C25F7848}" dt="2020-05-27T07:18:56.936" v="6359" actId="26606"/>
          <ac:spMkLst>
            <pc:docMk/>
            <pc:sldMk cId="1178724232" sldId="267"/>
            <ac:spMk id="89" creationId="{39853D09-4205-4CC7-83EB-288E886AC9E4}"/>
          </ac:spMkLst>
        </pc:spChg>
        <pc:spChg chg="add">
          <ac:chgData name="Анна Ковальчук" userId="fc08c75b-7ef4-4f6f-81eb-80fdcc5c9215" providerId="ADAL" clId="{DEF08EED-2EEC-4CD4-84E4-09B1C25F7848}" dt="2020-05-27T07:18:56.936" v="6359" actId="26606"/>
          <ac:spMkLst>
            <pc:docMk/>
            <pc:sldMk cId="1178724232" sldId="267"/>
            <ac:spMk id="91" creationId="{0D040B79-3E73-4A31-840D-D6B9C9FDFC46}"/>
          </ac:spMkLst>
        </pc:spChg>
        <pc:spChg chg="add">
          <ac:chgData name="Анна Ковальчук" userId="fc08c75b-7ef4-4f6f-81eb-80fdcc5c9215" providerId="ADAL" clId="{DEF08EED-2EEC-4CD4-84E4-09B1C25F7848}" dt="2020-05-27T07:18:56.936" v="6359" actId="26606"/>
          <ac:spMkLst>
            <pc:docMk/>
            <pc:sldMk cId="1178724232" sldId="267"/>
            <ac:spMk id="93" creationId="{156C6AE5-3F8B-42AC-9EA4-1B686A11E93F}"/>
          </ac:spMkLst>
        </pc:spChg>
        <pc:picChg chg="add mod">
          <ac:chgData name="Анна Ковальчук" userId="fc08c75b-7ef4-4f6f-81eb-80fdcc5c9215" providerId="ADAL" clId="{DEF08EED-2EEC-4CD4-84E4-09B1C25F7848}" dt="2020-05-27T11:41:12.277" v="10705" actId="14100"/>
          <ac:picMkLst>
            <pc:docMk/>
            <pc:sldMk cId="1178724232" sldId="267"/>
            <ac:picMk id="5" creationId="{33065A25-9B70-4D4C-8B5C-8817AC96E168}"/>
          </ac:picMkLst>
        </pc:picChg>
      </pc:sldChg>
      <pc:sldChg chg="addSp modSp new mod">
        <pc:chgData name="Анна Ковальчук" userId="fc08c75b-7ef4-4f6f-81eb-80fdcc5c9215" providerId="ADAL" clId="{DEF08EED-2EEC-4CD4-84E4-09B1C25F7848}" dt="2020-05-27T10:00:00.847" v="7186" actId="1076"/>
        <pc:sldMkLst>
          <pc:docMk/>
          <pc:sldMk cId="316076221" sldId="268"/>
        </pc:sldMkLst>
        <pc:spChg chg="mod">
          <ac:chgData name="Анна Ковальчук" userId="fc08c75b-7ef4-4f6f-81eb-80fdcc5c9215" providerId="ADAL" clId="{DEF08EED-2EEC-4CD4-84E4-09B1C25F7848}" dt="2020-05-27T08:52:39.399" v="6552" actId="14100"/>
          <ac:spMkLst>
            <pc:docMk/>
            <pc:sldMk cId="316076221" sldId="268"/>
            <ac:spMk id="2" creationId="{EF76B462-E5A1-44C4-AF7D-BFB2CE29D8EE}"/>
          </ac:spMkLst>
        </pc:spChg>
        <pc:spChg chg="mod">
          <ac:chgData name="Анна Ковальчук" userId="fc08c75b-7ef4-4f6f-81eb-80fdcc5c9215" providerId="ADAL" clId="{DEF08EED-2EEC-4CD4-84E4-09B1C25F7848}" dt="2020-05-27T09:59:54.521" v="7185" actId="27636"/>
          <ac:spMkLst>
            <pc:docMk/>
            <pc:sldMk cId="316076221" sldId="268"/>
            <ac:spMk id="3" creationId="{C5C9FAEF-70B5-4BD1-8243-DC826BB1C367}"/>
          </ac:spMkLst>
        </pc:spChg>
        <pc:graphicFrameChg chg="add mod modGraphic">
          <ac:chgData name="Анна Ковальчук" userId="fc08c75b-7ef4-4f6f-81eb-80fdcc5c9215" providerId="ADAL" clId="{DEF08EED-2EEC-4CD4-84E4-09B1C25F7848}" dt="2020-05-27T10:00:00.847" v="7186" actId="1076"/>
          <ac:graphicFrameMkLst>
            <pc:docMk/>
            <pc:sldMk cId="316076221" sldId="268"/>
            <ac:graphicFrameMk id="4" creationId="{DF5CC72E-7BE0-401D-806F-196B808839E2}"/>
          </ac:graphicFrameMkLst>
        </pc:graphicFrameChg>
      </pc:sldChg>
      <pc:sldChg chg="delSp modSp add mod">
        <pc:chgData name="Анна Ковальчук" userId="fc08c75b-7ef4-4f6f-81eb-80fdcc5c9215" providerId="ADAL" clId="{DEF08EED-2EEC-4CD4-84E4-09B1C25F7848}" dt="2020-05-27T10:10:17.616" v="7657" actId="20577"/>
        <pc:sldMkLst>
          <pc:docMk/>
          <pc:sldMk cId="1591577393" sldId="269"/>
        </pc:sldMkLst>
        <pc:spChg chg="mod">
          <ac:chgData name="Анна Ковальчук" userId="fc08c75b-7ef4-4f6f-81eb-80fdcc5c9215" providerId="ADAL" clId="{DEF08EED-2EEC-4CD4-84E4-09B1C25F7848}" dt="2020-05-27T10:10:17.616" v="7657" actId="20577"/>
          <ac:spMkLst>
            <pc:docMk/>
            <pc:sldMk cId="1591577393" sldId="269"/>
            <ac:spMk id="3" creationId="{C5C9FAEF-70B5-4BD1-8243-DC826BB1C367}"/>
          </ac:spMkLst>
        </pc:spChg>
        <pc:graphicFrameChg chg="del">
          <ac:chgData name="Анна Ковальчук" userId="fc08c75b-7ef4-4f6f-81eb-80fdcc5c9215" providerId="ADAL" clId="{DEF08EED-2EEC-4CD4-84E4-09B1C25F7848}" dt="2020-05-27T09:59:38.864" v="7179" actId="478"/>
          <ac:graphicFrameMkLst>
            <pc:docMk/>
            <pc:sldMk cId="1591577393" sldId="269"/>
            <ac:graphicFrameMk id="4" creationId="{DF5CC72E-7BE0-401D-806F-196B808839E2}"/>
          </ac:graphicFrameMkLst>
        </pc:graphicFrameChg>
      </pc:sldChg>
      <pc:sldChg chg="new del">
        <pc:chgData name="Анна Ковальчук" userId="fc08c75b-7ef4-4f6f-81eb-80fdcc5c9215" providerId="ADAL" clId="{DEF08EED-2EEC-4CD4-84E4-09B1C25F7848}" dt="2020-05-27T09:58:56.763" v="7175" actId="680"/>
        <pc:sldMkLst>
          <pc:docMk/>
          <pc:sldMk cId="4276145782" sldId="269"/>
        </pc:sldMkLst>
      </pc:sldChg>
      <pc:sldChg chg="addSp delSp modSp add mod setBg">
        <pc:chgData name="Анна Ковальчук" userId="fc08c75b-7ef4-4f6f-81eb-80fdcc5c9215" providerId="ADAL" clId="{DEF08EED-2EEC-4CD4-84E4-09B1C25F7848}" dt="2020-05-27T10:51:56.948" v="8651" actId="26606"/>
        <pc:sldMkLst>
          <pc:docMk/>
          <pc:sldMk cId="2496006362" sldId="270"/>
        </pc:sldMkLst>
        <pc:spChg chg="mod">
          <ac:chgData name="Анна Ковальчук" userId="fc08c75b-7ef4-4f6f-81eb-80fdcc5c9215" providerId="ADAL" clId="{DEF08EED-2EEC-4CD4-84E4-09B1C25F7848}" dt="2020-05-27T10:51:56.948" v="8651" actId="26606"/>
          <ac:spMkLst>
            <pc:docMk/>
            <pc:sldMk cId="2496006362" sldId="270"/>
            <ac:spMk id="2" creationId="{EF76B462-E5A1-44C4-AF7D-BFB2CE29D8EE}"/>
          </ac:spMkLst>
        </pc:spChg>
        <pc:spChg chg="mod">
          <ac:chgData name="Анна Ковальчук" userId="fc08c75b-7ef4-4f6f-81eb-80fdcc5c9215" providerId="ADAL" clId="{DEF08EED-2EEC-4CD4-84E4-09B1C25F7848}" dt="2020-05-27T10:51:56.948" v="8651" actId="26606"/>
          <ac:spMkLst>
            <pc:docMk/>
            <pc:sldMk cId="2496006362" sldId="270"/>
            <ac:spMk id="3" creationId="{C5C9FAEF-70B5-4BD1-8243-DC826BB1C367}"/>
          </ac:spMkLst>
        </pc:spChg>
        <pc:spChg chg="add del">
          <ac:chgData name="Анна Ковальчук" userId="fc08c75b-7ef4-4f6f-81eb-80fdcc5c9215" providerId="ADAL" clId="{DEF08EED-2EEC-4CD4-84E4-09B1C25F7848}" dt="2020-05-27T10:51:49.320" v="8648" actId="26606"/>
          <ac:spMkLst>
            <pc:docMk/>
            <pc:sldMk cId="2496006362" sldId="270"/>
            <ac:spMk id="9" creationId="{8A7BA06D-B3FF-4E91-8639-B4569AE3AA23}"/>
          </ac:spMkLst>
        </pc:spChg>
        <pc:spChg chg="add del">
          <ac:chgData name="Анна Ковальчук" userId="fc08c75b-7ef4-4f6f-81eb-80fdcc5c9215" providerId="ADAL" clId="{DEF08EED-2EEC-4CD4-84E4-09B1C25F7848}" dt="2020-05-27T10:51:49.320" v="8648" actId="26606"/>
          <ac:spMkLst>
            <pc:docMk/>
            <pc:sldMk cId="2496006362" sldId="270"/>
            <ac:spMk id="11" creationId="{2B30C86D-5A07-48BC-9C9D-6F9A2DB1E9E1}"/>
          </ac:spMkLst>
        </pc:spChg>
        <pc:spChg chg="add del">
          <ac:chgData name="Анна Ковальчук" userId="fc08c75b-7ef4-4f6f-81eb-80fdcc5c9215" providerId="ADAL" clId="{DEF08EED-2EEC-4CD4-84E4-09B1C25F7848}" dt="2020-05-27T10:51:49.320" v="8648" actId="26606"/>
          <ac:spMkLst>
            <pc:docMk/>
            <pc:sldMk cId="2496006362" sldId="270"/>
            <ac:spMk id="13" creationId="{2B577FF9-3543-4875-815D-3D87BD8A2002}"/>
          </ac:spMkLst>
        </pc:spChg>
        <pc:spChg chg="add del">
          <ac:chgData name="Анна Ковальчук" userId="fc08c75b-7ef4-4f6f-81eb-80fdcc5c9215" providerId="ADAL" clId="{DEF08EED-2EEC-4CD4-84E4-09B1C25F7848}" dt="2020-05-27T10:51:49.320" v="8648" actId="26606"/>
          <ac:spMkLst>
            <pc:docMk/>
            <pc:sldMk cId="2496006362" sldId="270"/>
            <ac:spMk id="15" creationId="{F5569EEC-E12F-4856-B407-02B2813A4AA5}"/>
          </ac:spMkLst>
        </pc:spChg>
        <pc:spChg chg="add del">
          <ac:chgData name="Анна Ковальчук" userId="fc08c75b-7ef4-4f6f-81eb-80fdcc5c9215" providerId="ADAL" clId="{DEF08EED-2EEC-4CD4-84E4-09B1C25F7848}" dt="2020-05-27T10:51:49.320" v="8648" actId="26606"/>
          <ac:spMkLst>
            <pc:docMk/>
            <pc:sldMk cId="2496006362" sldId="270"/>
            <ac:spMk id="17" creationId="{CF860788-3A6A-45A3-B3F1-06F159665603}"/>
          </ac:spMkLst>
        </pc:spChg>
        <pc:spChg chg="add del">
          <ac:chgData name="Анна Ковальчук" userId="fc08c75b-7ef4-4f6f-81eb-80fdcc5c9215" providerId="ADAL" clId="{DEF08EED-2EEC-4CD4-84E4-09B1C25F7848}" dt="2020-05-27T10:51:49.320" v="8648" actId="26606"/>
          <ac:spMkLst>
            <pc:docMk/>
            <pc:sldMk cId="2496006362" sldId="270"/>
            <ac:spMk id="19" creationId="{DF1E3393-B852-4883-B778-ED3525112942}"/>
          </ac:spMkLst>
        </pc:spChg>
        <pc:spChg chg="add del">
          <ac:chgData name="Анна Ковальчук" userId="fc08c75b-7ef4-4f6f-81eb-80fdcc5c9215" providerId="ADAL" clId="{DEF08EED-2EEC-4CD4-84E4-09B1C25F7848}" dt="2020-05-27T10:51:49.320" v="8648" actId="26606"/>
          <ac:spMkLst>
            <pc:docMk/>
            <pc:sldMk cId="2496006362" sldId="270"/>
            <ac:spMk id="21" creationId="{39853D09-4205-4CC7-83EB-288E886AC9E4}"/>
          </ac:spMkLst>
        </pc:spChg>
        <pc:spChg chg="add del">
          <ac:chgData name="Анна Ковальчук" userId="fc08c75b-7ef4-4f6f-81eb-80fdcc5c9215" providerId="ADAL" clId="{DEF08EED-2EEC-4CD4-84E4-09B1C25F7848}" dt="2020-05-27T10:51:49.320" v="8648" actId="26606"/>
          <ac:spMkLst>
            <pc:docMk/>
            <pc:sldMk cId="2496006362" sldId="270"/>
            <ac:spMk id="23" creationId="{0D040B79-3E73-4A31-840D-D6B9C9FDFC46}"/>
          </ac:spMkLst>
        </pc:spChg>
        <pc:spChg chg="add del">
          <ac:chgData name="Анна Ковальчук" userId="fc08c75b-7ef4-4f6f-81eb-80fdcc5c9215" providerId="ADAL" clId="{DEF08EED-2EEC-4CD4-84E4-09B1C25F7848}" dt="2020-05-27T10:51:49.320" v="8648" actId="26606"/>
          <ac:spMkLst>
            <pc:docMk/>
            <pc:sldMk cId="2496006362" sldId="270"/>
            <ac:spMk id="25" creationId="{156C6AE5-3F8B-42AC-9EA4-1B686A11E93F}"/>
          </ac:spMkLst>
        </pc:spChg>
        <pc:spChg chg="add del">
          <ac:chgData name="Анна Ковальчук" userId="fc08c75b-7ef4-4f6f-81eb-80fdcc5c9215" providerId="ADAL" clId="{DEF08EED-2EEC-4CD4-84E4-09B1C25F7848}" dt="2020-05-27T10:51:56.909" v="8650" actId="26606"/>
          <ac:spMkLst>
            <pc:docMk/>
            <pc:sldMk cId="2496006362" sldId="270"/>
            <ac:spMk id="27" creationId="{8A7BA06D-B3FF-4E91-8639-B4569AE3AA23}"/>
          </ac:spMkLst>
        </pc:spChg>
        <pc:spChg chg="add del">
          <ac:chgData name="Анна Ковальчук" userId="fc08c75b-7ef4-4f6f-81eb-80fdcc5c9215" providerId="ADAL" clId="{DEF08EED-2EEC-4CD4-84E4-09B1C25F7848}" dt="2020-05-27T10:51:56.909" v="8650" actId="26606"/>
          <ac:spMkLst>
            <pc:docMk/>
            <pc:sldMk cId="2496006362" sldId="270"/>
            <ac:spMk id="28" creationId="{2B30C86D-5A07-48BC-9C9D-6F9A2DB1E9E1}"/>
          </ac:spMkLst>
        </pc:spChg>
        <pc:spChg chg="add del">
          <ac:chgData name="Анна Ковальчук" userId="fc08c75b-7ef4-4f6f-81eb-80fdcc5c9215" providerId="ADAL" clId="{DEF08EED-2EEC-4CD4-84E4-09B1C25F7848}" dt="2020-05-27T10:51:56.909" v="8650" actId="26606"/>
          <ac:spMkLst>
            <pc:docMk/>
            <pc:sldMk cId="2496006362" sldId="270"/>
            <ac:spMk id="29" creationId="{2B577FF9-3543-4875-815D-3D87BD8A2002}"/>
          </ac:spMkLst>
        </pc:spChg>
        <pc:spChg chg="add del">
          <ac:chgData name="Анна Ковальчук" userId="fc08c75b-7ef4-4f6f-81eb-80fdcc5c9215" providerId="ADAL" clId="{DEF08EED-2EEC-4CD4-84E4-09B1C25F7848}" dt="2020-05-27T10:51:56.909" v="8650" actId="26606"/>
          <ac:spMkLst>
            <pc:docMk/>
            <pc:sldMk cId="2496006362" sldId="270"/>
            <ac:spMk id="30" creationId="{F5569EEC-E12F-4856-B407-02B2813A4AA5}"/>
          </ac:spMkLst>
        </pc:spChg>
        <pc:spChg chg="add del">
          <ac:chgData name="Анна Ковальчук" userId="fc08c75b-7ef4-4f6f-81eb-80fdcc5c9215" providerId="ADAL" clId="{DEF08EED-2EEC-4CD4-84E4-09B1C25F7848}" dt="2020-05-27T10:51:56.909" v="8650" actId="26606"/>
          <ac:spMkLst>
            <pc:docMk/>
            <pc:sldMk cId="2496006362" sldId="270"/>
            <ac:spMk id="31" creationId="{CF860788-3A6A-45A3-B3F1-06F159665603}"/>
          </ac:spMkLst>
        </pc:spChg>
        <pc:spChg chg="add del">
          <ac:chgData name="Анна Ковальчук" userId="fc08c75b-7ef4-4f6f-81eb-80fdcc5c9215" providerId="ADAL" clId="{DEF08EED-2EEC-4CD4-84E4-09B1C25F7848}" dt="2020-05-27T10:51:56.909" v="8650" actId="26606"/>
          <ac:spMkLst>
            <pc:docMk/>
            <pc:sldMk cId="2496006362" sldId="270"/>
            <ac:spMk id="32" creationId="{DF1E3393-B852-4883-B778-ED3525112942}"/>
          </ac:spMkLst>
        </pc:spChg>
        <pc:spChg chg="add del">
          <ac:chgData name="Анна Ковальчук" userId="fc08c75b-7ef4-4f6f-81eb-80fdcc5c9215" providerId="ADAL" clId="{DEF08EED-2EEC-4CD4-84E4-09B1C25F7848}" dt="2020-05-27T10:51:56.909" v="8650" actId="26606"/>
          <ac:spMkLst>
            <pc:docMk/>
            <pc:sldMk cId="2496006362" sldId="270"/>
            <ac:spMk id="33" creationId="{39853D09-4205-4CC7-83EB-288E886AC9E4}"/>
          </ac:spMkLst>
        </pc:spChg>
        <pc:spChg chg="add del">
          <ac:chgData name="Анна Ковальчук" userId="fc08c75b-7ef4-4f6f-81eb-80fdcc5c9215" providerId="ADAL" clId="{DEF08EED-2EEC-4CD4-84E4-09B1C25F7848}" dt="2020-05-27T10:51:56.909" v="8650" actId="26606"/>
          <ac:spMkLst>
            <pc:docMk/>
            <pc:sldMk cId="2496006362" sldId="270"/>
            <ac:spMk id="34" creationId="{0D040B79-3E73-4A31-840D-D6B9C9FDFC46}"/>
          </ac:spMkLst>
        </pc:spChg>
        <pc:spChg chg="add del">
          <ac:chgData name="Анна Ковальчук" userId="fc08c75b-7ef4-4f6f-81eb-80fdcc5c9215" providerId="ADAL" clId="{DEF08EED-2EEC-4CD4-84E4-09B1C25F7848}" dt="2020-05-27T10:51:56.909" v="8650" actId="26606"/>
          <ac:spMkLst>
            <pc:docMk/>
            <pc:sldMk cId="2496006362" sldId="270"/>
            <ac:spMk id="35" creationId="{156C6AE5-3F8B-42AC-9EA4-1B686A11E93F}"/>
          </ac:spMkLst>
        </pc:spChg>
        <pc:spChg chg="add">
          <ac:chgData name="Анна Ковальчук" userId="fc08c75b-7ef4-4f6f-81eb-80fdcc5c9215" providerId="ADAL" clId="{DEF08EED-2EEC-4CD4-84E4-09B1C25F7848}" dt="2020-05-27T10:51:56.948" v="8651" actId="26606"/>
          <ac:spMkLst>
            <pc:docMk/>
            <pc:sldMk cId="2496006362" sldId="270"/>
            <ac:spMk id="37" creationId="{8A7BA06D-B3FF-4E91-8639-B4569AE3AA23}"/>
          </ac:spMkLst>
        </pc:spChg>
        <pc:spChg chg="add">
          <ac:chgData name="Анна Ковальчук" userId="fc08c75b-7ef4-4f6f-81eb-80fdcc5c9215" providerId="ADAL" clId="{DEF08EED-2EEC-4CD4-84E4-09B1C25F7848}" dt="2020-05-27T10:51:56.948" v="8651" actId="26606"/>
          <ac:spMkLst>
            <pc:docMk/>
            <pc:sldMk cId="2496006362" sldId="270"/>
            <ac:spMk id="38" creationId="{2B30C86D-5A07-48BC-9C9D-6F9A2DB1E9E1}"/>
          </ac:spMkLst>
        </pc:spChg>
        <pc:spChg chg="add">
          <ac:chgData name="Анна Ковальчук" userId="fc08c75b-7ef4-4f6f-81eb-80fdcc5c9215" providerId="ADAL" clId="{DEF08EED-2EEC-4CD4-84E4-09B1C25F7848}" dt="2020-05-27T10:51:56.948" v="8651" actId="26606"/>
          <ac:spMkLst>
            <pc:docMk/>
            <pc:sldMk cId="2496006362" sldId="270"/>
            <ac:spMk id="39" creationId="{2B577FF9-3543-4875-815D-3D87BD8A2002}"/>
          </ac:spMkLst>
        </pc:spChg>
        <pc:spChg chg="add">
          <ac:chgData name="Анна Ковальчук" userId="fc08c75b-7ef4-4f6f-81eb-80fdcc5c9215" providerId="ADAL" clId="{DEF08EED-2EEC-4CD4-84E4-09B1C25F7848}" dt="2020-05-27T10:51:56.948" v="8651" actId="26606"/>
          <ac:spMkLst>
            <pc:docMk/>
            <pc:sldMk cId="2496006362" sldId="270"/>
            <ac:spMk id="40" creationId="{F5569EEC-E12F-4856-B407-02B2813A4AA5}"/>
          </ac:spMkLst>
        </pc:spChg>
        <pc:spChg chg="add">
          <ac:chgData name="Анна Ковальчук" userId="fc08c75b-7ef4-4f6f-81eb-80fdcc5c9215" providerId="ADAL" clId="{DEF08EED-2EEC-4CD4-84E4-09B1C25F7848}" dt="2020-05-27T10:51:56.948" v="8651" actId="26606"/>
          <ac:spMkLst>
            <pc:docMk/>
            <pc:sldMk cId="2496006362" sldId="270"/>
            <ac:spMk id="41" creationId="{CF860788-3A6A-45A3-B3F1-06F159665603}"/>
          </ac:spMkLst>
        </pc:spChg>
        <pc:spChg chg="add">
          <ac:chgData name="Анна Ковальчук" userId="fc08c75b-7ef4-4f6f-81eb-80fdcc5c9215" providerId="ADAL" clId="{DEF08EED-2EEC-4CD4-84E4-09B1C25F7848}" dt="2020-05-27T10:51:56.948" v="8651" actId="26606"/>
          <ac:spMkLst>
            <pc:docMk/>
            <pc:sldMk cId="2496006362" sldId="270"/>
            <ac:spMk id="42" creationId="{DF1E3393-B852-4883-B778-ED3525112942}"/>
          </ac:spMkLst>
        </pc:spChg>
        <pc:spChg chg="add">
          <ac:chgData name="Анна Ковальчук" userId="fc08c75b-7ef4-4f6f-81eb-80fdcc5c9215" providerId="ADAL" clId="{DEF08EED-2EEC-4CD4-84E4-09B1C25F7848}" dt="2020-05-27T10:51:56.948" v="8651" actId="26606"/>
          <ac:spMkLst>
            <pc:docMk/>
            <pc:sldMk cId="2496006362" sldId="270"/>
            <ac:spMk id="43" creationId="{39853D09-4205-4CC7-83EB-288E886AC9E4}"/>
          </ac:spMkLst>
        </pc:spChg>
        <pc:spChg chg="add">
          <ac:chgData name="Анна Ковальчук" userId="fc08c75b-7ef4-4f6f-81eb-80fdcc5c9215" providerId="ADAL" clId="{DEF08EED-2EEC-4CD4-84E4-09B1C25F7848}" dt="2020-05-27T10:51:56.948" v="8651" actId="26606"/>
          <ac:spMkLst>
            <pc:docMk/>
            <pc:sldMk cId="2496006362" sldId="270"/>
            <ac:spMk id="44" creationId="{0D040B79-3E73-4A31-840D-D6B9C9FDFC46}"/>
          </ac:spMkLst>
        </pc:spChg>
        <pc:spChg chg="add">
          <ac:chgData name="Анна Ковальчук" userId="fc08c75b-7ef4-4f6f-81eb-80fdcc5c9215" providerId="ADAL" clId="{DEF08EED-2EEC-4CD4-84E4-09B1C25F7848}" dt="2020-05-27T10:51:56.948" v="8651" actId="26606"/>
          <ac:spMkLst>
            <pc:docMk/>
            <pc:sldMk cId="2496006362" sldId="270"/>
            <ac:spMk id="45" creationId="{156C6AE5-3F8B-42AC-9EA4-1B686A11E93F}"/>
          </ac:spMkLst>
        </pc:spChg>
        <pc:graphicFrameChg chg="add mod modGraphic">
          <ac:chgData name="Анна Ковальчук" userId="fc08c75b-7ef4-4f6f-81eb-80fdcc5c9215" providerId="ADAL" clId="{DEF08EED-2EEC-4CD4-84E4-09B1C25F7848}" dt="2020-05-27T10:51:56.948" v="8651" actId="26606"/>
          <ac:graphicFrameMkLst>
            <pc:docMk/>
            <pc:sldMk cId="2496006362" sldId="270"/>
            <ac:graphicFrameMk id="4" creationId="{85A57F13-BF4C-4D3A-9995-25D82A3DF85B}"/>
          </ac:graphicFrameMkLst>
        </pc:graphicFrameChg>
      </pc:sldChg>
      <pc:sldChg chg="modSp add mod">
        <pc:chgData name="Анна Ковальчук" userId="fc08c75b-7ef4-4f6f-81eb-80fdcc5c9215" providerId="ADAL" clId="{DEF08EED-2EEC-4CD4-84E4-09B1C25F7848}" dt="2020-05-27T10:32:54.432" v="8576" actId="1076"/>
        <pc:sldMkLst>
          <pc:docMk/>
          <pc:sldMk cId="58992047" sldId="271"/>
        </pc:sldMkLst>
        <pc:spChg chg="mod">
          <ac:chgData name="Анна Ковальчук" userId="fc08c75b-7ef4-4f6f-81eb-80fdcc5c9215" providerId="ADAL" clId="{DEF08EED-2EEC-4CD4-84E4-09B1C25F7848}" dt="2020-05-27T10:32:54.432" v="8576" actId="1076"/>
          <ac:spMkLst>
            <pc:docMk/>
            <pc:sldMk cId="58992047" sldId="271"/>
            <ac:spMk id="2" creationId="{CD28D596-113A-4B4A-89CA-F3BA22AC4301}"/>
          </ac:spMkLst>
        </pc:spChg>
      </pc:sldChg>
      <pc:sldChg chg="addSp delSp modSp new mod setBg">
        <pc:chgData name="Анна Ковальчук" userId="fc08c75b-7ef4-4f6f-81eb-80fdcc5c9215" providerId="ADAL" clId="{DEF08EED-2EEC-4CD4-84E4-09B1C25F7848}" dt="2020-05-27T11:38:28.155" v="10466" actId="26606"/>
        <pc:sldMkLst>
          <pc:docMk/>
          <pc:sldMk cId="3701060746" sldId="272"/>
        </pc:sldMkLst>
        <pc:spChg chg="mod">
          <ac:chgData name="Анна Ковальчук" userId="fc08c75b-7ef4-4f6f-81eb-80fdcc5c9215" providerId="ADAL" clId="{DEF08EED-2EEC-4CD4-84E4-09B1C25F7848}" dt="2020-05-27T11:38:28.155" v="10466" actId="26606"/>
          <ac:spMkLst>
            <pc:docMk/>
            <pc:sldMk cId="3701060746" sldId="272"/>
            <ac:spMk id="2" creationId="{1382ADFE-9F0B-415C-972C-79B97F2E2E08}"/>
          </ac:spMkLst>
        </pc:spChg>
        <pc:spChg chg="mod">
          <ac:chgData name="Анна Ковальчук" userId="fc08c75b-7ef4-4f6f-81eb-80fdcc5c9215" providerId="ADAL" clId="{DEF08EED-2EEC-4CD4-84E4-09B1C25F7848}" dt="2020-05-27T11:38:28.155" v="10466" actId="26606"/>
          <ac:spMkLst>
            <pc:docMk/>
            <pc:sldMk cId="3701060746" sldId="272"/>
            <ac:spMk id="3" creationId="{AF20C949-D125-443B-A8C0-8A1881B885FD}"/>
          </ac:spMkLst>
        </pc:spChg>
        <pc:spChg chg="add del">
          <ac:chgData name="Анна Ковальчук" userId="fc08c75b-7ef4-4f6f-81eb-80fdcc5c9215" providerId="ADAL" clId="{DEF08EED-2EEC-4CD4-84E4-09B1C25F7848}" dt="2020-05-27T11:38:19.549" v="10460" actId="26606"/>
          <ac:spMkLst>
            <pc:docMk/>
            <pc:sldMk cId="3701060746" sldId="272"/>
            <ac:spMk id="9" creationId="{8A7BA06D-B3FF-4E91-8639-B4569AE3AA23}"/>
          </ac:spMkLst>
        </pc:spChg>
        <pc:spChg chg="add del">
          <ac:chgData name="Анна Ковальчук" userId="fc08c75b-7ef4-4f6f-81eb-80fdcc5c9215" providerId="ADAL" clId="{DEF08EED-2EEC-4CD4-84E4-09B1C25F7848}" dt="2020-05-27T11:38:19.549" v="10460" actId="26606"/>
          <ac:spMkLst>
            <pc:docMk/>
            <pc:sldMk cId="3701060746" sldId="272"/>
            <ac:spMk id="11" creationId="{2B30C86D-5A07-48BC-9C9D-6F9A2DB1E9E1}"/>
          </ac:spMkLst>
        </pc:spChg>
        <pc:spChg chg="add del">
          <ac:chgData name="Анна Ковальчук" userId="fc08c75b-7ef4-4f6f-81eb-80fdcc5c9215" providerId="ADAL" clId="{DEF08EED-2EEC-4CD4-84E4-09B1C25F7848}" dt="2020-05-27T11:38:19.549" v="10460" actId="26606"/>
          <ac:spMkLst>
            <pc:docMk/>
            <pc:sldMk cId="3701060746" sldId="272"/>
            <ac:spMk id="13" creationId="{8930EBA3-4D2E-42E8-B828-834555328D85}"/>
          </ac:spMkLst>
        </pc:spChg>
        <pc:spChg chg="add del">
          <ac:chgData name="Анна Ковальчук" userId="fc08c75b-7ef4-4f6f-81eb-80fdcc5c9215" providerId="ADAL" clId="{DEF08EED-2EEC-4CD4-84E4-09B1C25F7848}" dt="2020-05-27T11:38:19.549" v="10460" actId="26606"/>
          <ac:spMkLst>
            <pc:docMk/>
            <pc:sldMk cId="3701060746" sldId="272"/>
            <ac:spMk id="15" creationId="{E58B2195-5055-402F-A3E7-53FF0E4980C3}"/>
          </ac:spMkLst>
        </pc:spChg>
        <pc:spChg chg="add del">
          <ac:chgData name="Анна Ковальчук" userId="fc08c75b-7ef4-4f6f-81eb-80fdcc5c9215" providerId="ADAL" clId="{DEF08EED-2EEC-4CD4-84E4-09B1C25F7848}" dt="2020-05-27T11:38:19.549" v="10460" actId="26606"/>
          <ac:spMkLst>
            <pc:docMk/>
            <pc:sldMk cId="3701060746" sldId="272"/>
            <ac:spMk id="17" creationId="{528AA953-F4F9-4DC5-97C7-491F4AF937DC}"/>
          </ac:spMkLst>
        </pc:spChg>
        <pc:spChg chg="add del">
          <ac:chgData name="Анна Ковальчук" userId="fc08c75b-7ef4-4f6f-81eb-80fdcc5c9215" providerId="ADAL" clId="{DEF08EED-2EEC-4CD4-84E4-09B1C25F7848}" dt="2020-05-27T11:38:23.663" v="10463" actId="26606"/>
          <ac:spMkLst>
            <pc:docMk/>
            <pc:sldMk cId="3701060746" sldId="272"/>
            <ac:spMk id="19" creationId="{8A7BA06D-B3FF-4E91-8639-B4569AE3AA23}"/>
          </ac:spMkLst>
        </pc:spChg>
        <pc:spChg chg="add del">
          <ac:chgData name="Анна Ковальчук" userId="fc08c75b-7ef4-4f6f-81eb-80fdcc5c9215" providerId="ADAL" clId="{DEF08EED-2EEC-4CD4-84E4-09B1C25F7848}" dt="2020-05-27T11:38:23.663" v="10463" actId="26606"/>
          <ac:spMkLst>
            <pc:docMk/>
            <pc:sldMk cId="3701060746" sldId="272"/>
            <ac:spMk id="20" creationId="{2B30C86D-5A07-48BC-9C9D-6F9A2DB1E9E1}"/>
          </ac:spMkLst>
        </pc:spChg>
        <pc:spChg chg="add del">
          <ac:chgData name="Анна Ковальчук" userId="fc08c75b-7ef4-4f6f-81eb-80fdcc5c9215" providerId="ADAL" clId="{DEF08EED-2EEC-4CD4-84E4-09B1C25F7848}" dt="2020-05-27T11:38:23.663" v="10463" actId="26606"/>
          <ac:spMkLst>
            <pc:docMk/>
            <pc:sldMk cId="3701060746" sldId="272"/>
            <ac:spMk id="21" creationId="{8930EBA3-4D2E-42E8-B828-834555328D85}"/>
          </ac:spMkLst>
        </pc:spChg>
        <pc:spChg chg="add del">
          <ac:chgData name="Анна Ковальчук" userId="fc08c75b-7ef4-4f6f-81eb-80fdcc5c9215" providerId="ADAL" clId="{DEF08EED-2EEC-4CD4-84E4-09B1C25F7848}" dt="2020-05-27T11:38:23.663" v="10463" actId="26606"/>
          <ac:spMkLst>
            <pc:docMk/>
            <pc:sldMk cId="3701060746" sldId="272"/>
            <ac:spMk id="22" creationId="{E58B2195-5055-402F-A3E7-53FF0E4980C3}"/>
          </ac:spMkLst>
        </pc:spChg>
        <pc:spChg chg="add del">
          <ac:chgData name="Анна Ковальчук" userId="fc08c75b-7ef4-4f6f-81eb-80fdcc5c9215" providerId="ADAL" clId="{DEF08EED-2EEC-4CD4-84E4-09B1C25F7848}" dt="2020-05-27T11:38:23.663" v="10463" actId="26606"/>
          <ac:spMkLst>
            <pc:docMk/>
            <pc:sldMk cId="3701060746" sldId="272"/>
            <ac:spMk id="24" creationId="{528AA953-F4F9-4DC5-97C7-491F4AF937DC}"/>
          </ac:spMkLst>
        </pc:spChg>
        <pc:spChg chg="add del">
          <ac:chgData name="Анна Ковальчук" userId="fc08c75b-7ef4-4f6f-81eb-80fdcc5c9215" providerId="ADAL" clId="{DEF08EED-2EEC-4CD4-84E4-09B1C25F7848}" dt="2020-05-27T11:38:28.155" v="10466" actId="26606"/>
          <ac:spMkLst>
            <pc:docMk/>
            <pc:sldMk cId="3701060746" sldId="272"/>
            <ac:spMk id="26" creationId="{8A7BA06D-B3FF-4E91-8639-B4569AE3AA23}"/>
          </ac:spMkLst>
        </pc:spChg>
        <pc:spChg chg="add del">
          <ac:chgData name="Анна Ковальчук" userId="fc08c75b-7ef4-4f6f-81eb-80fdcc5c9215" providerId="ADAL" clId="{DEF08EED-2EEC-4CD4-84E4-09B1C25F7848}" dt="2020-05-27T11:38:28.155" v="10466" actId="26606"/>
          <ac:spMkLst>
            <pc:docMk/>
            <pc:sldMk cId="3701060746" sldId="272"/>
            <ac:spMk id="27" creationId="{2B30C86D-5A07-48BC-9C9D-6F9A2DB1E9E1}"/>
          </ac:spMkLst>
        </pc:spChg>
        <pc:spChg chg="add del">
          <ac:chgData name="Анна Ковальчук" userId="fc08c75b-7ef4-4f6f-81eb-80fdcc5c9215" providerId="ADAL" clId="{DEF08EED-2EEC-4CD4-84E4-09B1C25F7848}" dt="2020-05-27T11:38:28.155" v="10466" actId="26606"/>
          <ac:spMkLst>
            <pc:docMk/>
            <pc:sldMk cId="3701060746" sldId="272"/>
            <ac:spMk id="28" creationId="{8930EBA3-4D2E-42E8-B828-834555328D85}"/>
          </ac:spMkLst>
        </pc:spChg>
        <pc:spChg chg="add del">
          <ac:chgData name="Анна Ковальчук" userId="fc08c75b-7ef4-4f6f-81eb-80fdcc5c9215" providerId="ADAL" clId="{DEF08EED-2EEC-4CD4-84E4-09B1C25F7848}" dt="2020-05-27T11:38:28.155" v="10466" actId="26606"/>
          <ac:spMkLst>
            <pc:docMk/>
            <pc:sldMk cId="3701060746" sldId="272"/>
            <ac:spMk id="29" creationId="{E58B2195-5055-402F-A3E7-53FF0E4980C3}"/>
          </ac:spMkLst>
        </pc:spChg>
        <pc:spChg chg="add del">
          <ac:chgData name="Анна Ковальчук" userId="fc08c75b-7ef4-4f6f-81eb-80fdcc5c9215" providerId="ADAL" clId="{DEF08EED-2EEC-4CD4-84E4-09B1C25F7848}" dt="2020-05-27T11:38:28.155" v="10466" actId="26606"/>
          <ac:spMkLst>
            <pc:docMk/>
            <pc:sldMk cId="3701060746" sldId="272"/>
            <ac:spMk id="31" creationId="{528AA953-F4F9-4DC5-97C7-491F4AF937DC}"/>
          </ac:spMkLst>
        </pc:spChg>
        <pc:picChg chg="add del">
          <ac:chgData name="Анна Ковальчук" userId="fc08c75b-7ef4-4f6f-81eb-80fdcc5c9215" providerId="ADAL" clId="{DEF08EED-2EEC-4CD4-84E4-09B1C25F7848}" dt="2020-05-27T11:38:19.549" v="10460" actId="26606"/>
          <ac:picMkLst>
            <pc:docMk/>
            <pc:sldMk cId="3701060746" sldId="272"/>
            <ac:picMk id="5" creationId="{1C3BCA48-4575-443C-ADEB-48EABC0194C2}"/>
          </ac:picMkLst>
        </pc:picChg>
        <pc:picChg chg="add del">
          <ac:chgData name="Анна Ковальчук" userId="fc08c75b-7ef4-4f6f-81eb-80fdcc5c9215" providerId="ADAL" clId="{DEF08EED-2EEC-4CD4-84E4-09B1C25F7848}" dt="2020-05-27T11:38:23.663" v="10463" actId="26606"/>
          <ac:picMkLst>
            <pc:docMk/>
            <pc:sldMk cId="3701060746" sldId="272"/>
            <ac:picMk id="23" creationId="{D974A429-5289-44DE-A966-DEF9845D074B}"/>
          </ac:picMkLst>
        </pc:picChg>
        <pc:picChg chg="add del">
          <ac:chgData name="Анна Ковальчук" userId="fc08c75b-7ef4-4f6f-81eb-80fdcc5c9215" providerId="ADAL" clId="{DEF08EED-2EEC-4CD4-84E4-09B1C25F7848}" dt="2020-05-27T11:38:28.155" v="10466" actId="26606"/>
          <ac:picMkLst>
            <pc:docMk/>
            <pc:sldMk cId="3701060746" sldId="272"/>
            <ac:picMk id="30" creationId="{1C3BCA48-4575-443C-ADEB-48EABC0194C2}"/>
          </ac:picMkLst>
        </pc:picChg>
      </pc:sldChg>
      <pc:sldMasterChg chg="add del addSldLayout delSldLayout">
        <pc:chgData name="Анна Ковальчук" userId="fc08c75b-7ef4-4f6f-81eb-80fdcc5c9215" providerId="ADAL" clId="{DEF08EED-2EEC-4CD4-84E4-09B1C25F7848}" dt="2020-05-20T12:24:58.262" v="22" actId="26606"/>
        <pc:sldMasterMkLst>
          <pc:docMk/>
          <pc:sldMasterMk cId="953913752" sldId="2147483696"/>
        </pc:sldMasterMkLst>
        <pc:sldLayoutChg chg="add del">
          <pc:chgData name="Анна Ковальчук" userId="fc08c75b-7ef4-4f6f-81eb-80fdcc5c9215" providerId="ADAL" clId="{DEF08EED-2EEC-4CD4-84E4-09B1C25F7848}" dt="2020-05-20T12:24:58.262" v="22" actId="26606"/>
          <pc:sldLayoutMkLst>
            <pc:docMk/>
            <pc:sldMasterMk cId="953913752" sldId="2147483696"/>
            <pc:sldLayoutMk cId="3853163282" sldId="2147483697"/>
          </pc:sldLayoutMkLst>
        </pc:sldLayoutChg>
        <pc:sldLayoutChg chg="add del">
          <pc:chgData name="Анна Ковальчук" userId="fc08c75b-7ef4-4f6f-81eb-80fdcc5c9215" providerId="ADAL" clId="{DEF08EED-2EEC-4CD4-84E4-09B1C25F7848}" dt="2020-05-20T12:24:58.262" v="22" actId="26606"/>
          <pc:sldLayoutMkLst>
            <pc:docMk/>
            <pc:sldMasterMk cId="953913752" sldId="2147483696"/>
            <pc:sldLayoutMk cId="849304490" sldId="2147483698"/>
          </pc:sldLayoutMkLst>
        </pc:sldLayoutChg>
        <pc:sldLayoutChg chg="add del">
          <pc:chgData name="Анна Ковальчук" userId="fc08c75b-7ef4-4f6f-81eb-80fdcc5c9215" providerId="ADAL" clId="{DEF08EED-2EEC-4CD4-84E4-09B1C25F7848}" dt="2020-05-20T12:24:58.262" v="22" actId="26606"/>
          <pc:sldLayoutMkLst>
            <pc:docMk/>
            <pc:sldMasterMk cId="953913752" sldId="2147483696"/>
            <pc:sldLayoutMk cId="3921141486" sldId="2147483699"/>
          </pc:sldLayoutMkLst>
        </pc:sldLayoutChg>
        <pc:sldLayoutChg chg="add del">
          <pc:chgData name="Анна Ковальчук" userId="fc08c75b-7ef4-4f6f-81eb-80fdcc5c9215" providerId="ADAL" clId="{DEF08EED-2EEC-4CD4-84E4-09B1C25F7848}" dt="2020-05-20T12:24:58.262" v="22" actId="26606"/>
          <pc:sldLayoutMkLst>
            <pc:docMk/>
            <pc:sldMasterMk cId="953913752" sldId="2147483696"/>
            <pc:sldLayoutMk cId="143061590" sldId="2147483700"/>
          </pc:sldLayoutMkLst>
        </pc:sldLayoutChg>
        <pc:sldLayoutChg chg="add del">
          <pc:chgData name="Анна Ковальчук" userId="fc08c75b-7ef4-4f6f-81eb-80fdcc5c9215" providerId="ADAL" clId="{DEF08EED-2EEC-4CD4-84E4-09B1C25F7848}" dt="2020-05-20T12:24:58.262" v="22" actId="26606"/>
          <pc:sldLayoutMkLst>
            <pc:docMk/>
            <pc:sldMasterMk cId="953913752" sldId="2147483696"/>
            <pc:sldLayoutMk cId="3692796312" sldId="2147483701"/>
          </pc:sldLayoutMkLst>
        </pc:sldLayoutChg>
        <pc:sldLayoutChg chg="add del">
          <pc:chgData name="Анна Ковальчук" userId="fc08c75b-7ef4-4f6f-81eb-80fdcc5c9215" providerId="ADAL" clId="{DEF08EED-2EEC-4CD4-84E4-09B1C25F7848}" dt="2020-05-20T12:24:58.262" v="22" actId="26606"/>
          <pc:sldLayoutMkLst>
            <pc:docMk/>
            <pc:sldMasterMk cId="953913752" sldId="2147483696"/>
            <pc:sldLayoutMk cId="1658492565" sldId="2147483702"/>
          </pc:sldLayoutMkLst>
        </pc:sldLayoutChg>
        <pc:sldLayoutChg chg="add del">
          <pc:chgData name="Анна Ковальчук" userId="fc08c75b-7ef4-4f6f-81eb-80fdcc5c9215" providerId="ADAL" clId="{DEF08EED-2EEC-4CD4-84E4-09B1C25F7848}" dt="2020-05-20T12:24:58.262" v="22" actId="26606"/>
          <pc:sldLayoutMkLst>
            <pc:docMk/>
            <pc:sldMasterMk cId="953913752" sldId="2147483696"/>
            <pc:sldLayoutMk cId="2103982711" sldId="2147483703"/>
          </pc:sldLayoutMkLst>
        </pc:sldLayoutChg>
        <pc:sldLayoutChg chg="add del">
          <pc:chgData name="Анна Ковальчук" userId="fc08c75b-7ef4-4f6f-81eb-80fdcc5c9215" providerId="ADAL" clId="{DEF08EED-2EEC-4CD4-84E4-09B1C25F7848}" dt="2020-05-20T12:24:58.262" v="22" actId="26606"/>
          <pc:sldLayoutMkLst>
            <pc:docMk/>
            <pc:sldMasterMk cId="953913752" sldId="2147483696"/>
            <pc:sldLayoutMk cId="495777336" sldId="2147483704"/>
          </pc:sldLayoutMkLst>
        </pc:sldLayoutChg>
        <pc:sldLayoutChg chg="add del">
          <pc:chgData name="Анна Ковальчук" userId="fc08c75b-7ef4-4f6f-81eb-80fdcc5c9215" providerId="ADAL" clId="{DEF08EED-2EEC-4CD4-84E4-09B1C25F7848}" dt="2020-05-20T12:24:58.262" v="22" actId="26606"/>
          <pc:sldLayoutMkLst>
            <pc:docMk/>
            <pc:sldMasterMk cId="953913752" sldId="2147483696"/>
            <pc:sldLayoutMk cId="1578323738" sldId="2147483705"/>
          </pc:sldLayoutMkLst>
        </pc:sldLayoutChg>
        <pc:sldLayoutChg chg="add del">
          <pc:chgData name="Анна Ковальчук" userId="fc08c75b-7ef4-4f6f-81eb-80fdcc5c9215" providerId="ADAL" clId="{DEF08EED-2EEC-4CD4-84E4-09B1C25F7848}" dt="2020-05-20T12:24:58.262" v="22" actId="26606"/>
          <pc:sldLayoutMkLst>
            <pc:docMk/>
            <pc:sldMasterMk cId="953913752" sldId="2147483696"/>
            <pc:sldLayoutMk cId="1724453080" sldId="2147483706"/>
          </pc:sldLayoutMkLst>
        </pc:sldLayoutChg>
        <pc:sldLayoutChg chg="add del">
          <pc:chgData name="Анна Ковальчук" userId="fc08c75b-7ef4-4f6f-81eb-80fdcc5c9215" providerId="ADAL" clId="{DEF08EED-2EEC-4CD4-84E4-09B1C25F7848}" dt="2020-05-20T12:24:58.262" v="22" actId="26606"/>
          <pc:sldLayoutMkLst>
            <pc:docMk/>
            <pc:sldMasterMk cId="953913752" sldId="2147483696"/>
            <pc:sldLayoutMk cId="4172199917" sldId="2147483707"/>
          </pc:sldLayoutMkLst>
        </pc:sldLayoutChg>
        <pc:sldLayoutChg chg="add del">
          <pc:chgData name="Анна Ковальчук" userId="fc08c75b-7ef4-4f6f-81eb-80fdcc5c9215" providerId="ADAL" clId="{DEF08EED-2EEC-4CD4-84E4-09B1C25F7848}" dt="2020-05-20T12:24:58.262" v="22" actId="26606"/>
          <pc:sldLayoutMkLst>
            <pc:docMk/>
            <pc:sldMasterMk cId="953913752" sldId="2147483696"/>
            <pc:sldLayoutMk cId="2134830272" sldId="2147483708"/>
          </pc:sldLayoutMkLst>
        </pc:sldLayoutChg>
        <pc:sldLayoutChg chg="add del">
          <pc:chgData name="Анна Ковальчук" userId="fc08c75b-7ef4-4f6f-81eb-80fdcc5c9215" providerId="ADAL" clId="{DEF08EED-2EEC-4CD4-84E4-09B1C25F7848}" dt="2020-05-20T12:24:58.262" v="22" actId="26606"/>
          <pc:sldLayoutMkLst>
            <pc:docMk/>
            <pc:sldMasterMk cId="953913752" sldId="2147483696"/>
            <pc:sldLayoutMk cId="3090884360" sldId="2147483709"/>
          </pc:sldLayoutMkLst>
        </pc:sldLayoutChg>
        <pc:sldLayoutChg chg="add del">
          <pc:chgData name="Анна Ковальчук" userId="fc08c75b-7ef4-4f6f-81eb-80fdcc5c9215" providerId="ADAL" clId="{DEF08EED-2EEC-4CD4-84E4-09B1C25F7848}" dt="2020-05-20T12:24:58.262" v="22" actId="26606"/>
          <pc:sldLayoutMkLst>
            <pc:docMk/>
            <pc:sldMasterMk cId="953913752" sldId="2147483696"/>
            <pc:sldLayoutMk cId="3264575185" sldId="2147483710"/>
          </pc:sldLayoutMkLst>
        </pc:sldLayoutChg>
        <pc:sldLayoutChg chg="add del">
          <pc:chgData name="Анна Ковальчук" userId="fc08c75b-7ef4-4f6f-81eb-80fdcc5c9215" providerId="ADAL" clId="{DEF08EED-2EEC-4CD4-84E4-09B1C25F7848}" dt="2020-05-20T12:24:58.262" v="22" actId="26606"/>
          <pc:sldLayoutMkLst>
            <pc:docMk/>
            <pc:sldMasterMk cId="953913752" sldId="2147483696"/>
            <pc:sldLayoutMk cId="2177427755" sldId="2147483711"/>
          </pc:sldLayoutMkLst>
        </pc:sldLayoutChg>
        <pc:sldLayoutChg chg="add del">
          <pc:chgData name="Анна Ковальчук" userId="fc08c75b-7ef4-4f6f-81eb-80fdcc5c9215" providerId="ADAL" clId="{DEF08EED-2EEC-4CD4-84E4-09B1C25F7848}" dt="2020-05-20T12:24:58.262" v="22" actId="26606"/>
          <pc:sldLayoutMkLst>
            <pc:docMk/>
            <pc:sldMasterMk cId="953913752" sldId="2147483696"/>
            <pc:sldLayoutMk cId="2574906365" sldId="2147483712"/>
          </pc:sldLayoutMkLst>
        </pc:sldLayoutChg>
        <pc:sldLayoutChg chg="add del">
          <pc:chgData name="Анна Ковальчук" userId="fc08c75b-7ef4-4f6f-81eb-80fdcc5c9215" providerId="ADAL" clId="{DEF08EED-2EEC-4CD4-84E4-09B1C25F7848}" dt="2020-05-20T12:24:58.262" v="22" actId="26606"/>
          <pc:sldLayoutMkLst>
            <pc:docMk/>
            <pc:sldMasterMk cId="953913752" sldId="2147483696"/>
            <pc:sldLayoutMk cId="301053873" sldId="2147483713"/>
          </pc:sldLayoutMkLst>
        </pc:sldLayoutChg>
      </pc:sldMasterChg>
      <pc:sldMasterChg chg="add addSldLayout">
        <pc:chgData name="Анна Ковальчук" userId="fc08c75b-7ef4-4f6f-81eb-80fdcc5c9215" providerId="ADAL" clId="{DEF08EED-2EEC-4CD4-84E4-09B1C25F7848}" dt="2020-05-20T12:24:58.262" v="22" actId="26606"/>
        <pc:sldMasterMkLst>
          <pc:docMk/>
          <pc:sldMasterMk cId="483625088" sldId="2147483766"/>
        </pc:sldMasterMkLst>
        <pc:sldLayoutChg chg="add">
          <pc:chgData name="Анна Ковальчук" userId="fc08c75b-7ef4-4f6f-81eb-80fdcc5c9215" providerId="ADAL" clId="{DEF08EED-2EEC-4CD4-84E4-09B1C25F7848}" dt="2020-05-20T12:24:58.262" v="22" actId="26606"/>
          <pc:sldLayoutMkLst>
            <pc:docMk/>
            <pc:sldMasterMk cId="483625088" sldId="2147483766"/>
            <pc:sldLayoutMk cId="4162804705" sldId="2147483755"/>
          </pc:sldLayoutMkLst>
        </pc:sldLayoutChg>
        <pc:sldLayoutChg chg="add">
          <pc:chgData name="Анна Ковальчук" userId="fc08c75b-7ef4-4f6f-81eb-80fdcc5c9215" providerId="ADAL" clId="{DEF08EED-2EEC-4CD4-84E4-09B1C25F7848}" dt="2020-05-20T12:24:58.262" v="22" actId="26606"/>
          <pc:sldLayoutMkLst>
            <pc:docMk/>
            <pc:sldMasterMk cId="483625088" sldId="2147483766"/>
            <pc:sldLayoutMk cId="2501403801" sldId="2147483756"/>
          </pc:sldLayoutMkLst>
        </pc:sldLayoutChg>
        <pc:sldLayoutChg chg="add">
          <pc:chgData name="Анна Ковальчук" userId="fc08c75b-7ef4-4f6f-81eb-80fdcc5c9215" providerId="ADAL" clId="{DEF08EED-2EEC-4CD4-84E4-09B1C25F7848}" dt="2020-05-20T12:24:58.262" v="22" actId="26606"/>
          <pc:sldLayoutMkLst>
            <pc:docMk/>
            <pc:sldMasterMk cId="483625088" sldId="2147483766"/>
            <pc:sldLayoutMk cId="3468194987" sldId="2147483757"/>
          </pc:sldLayoutMkLst>
        </pc:sldLayoutChg>
        <pc:sldLayoutChg chg="add">
          <pc:chgData name="Анна Ковальчук" userId="fc08c75b-7ef4-4f6f-81eb-80fdcc5c9215" providerId="ADAL" clId="{DEF08EED-2EEC-4CD4-84E4-09B1C25F7848}" dt="2020-05-20T12:24:58.262" v="22" actId="26606"/>
          <pc:sldLayoutMkLst>
            <pc:docMk/>
            <pc:sldMasterMk cId="483625088" sldId="2147483766"/>
            <pc:sldLayoutMk cId="2728945223" sldId="2147483758"/>
          </pc:sldLayoutMkLst>
        </pc:sldLayoutChg>
        <pc:sldLayoutChg chg="add">
          <pc:chgData name="Анна Ковальчук" userId="fc08c75b-7ef4-4f6f-81eb-80fdcc5c9215" providerId="ADAL" clId="{DEF08EED-2EEC-4CD4-84E4-09B1C25F7848}" dt="2020-05-20T12:24:58.262" v="22" actId="26606"/>
          <pc:sldLayoutMkLst>
            <pc:docMk/>
            <pc:sldMasterMk cId="483625088" sldId="2147483766"/>
            <pc:sldLayoutMk cId="1880505146" sldId="2147483759"/>
          </pc:sldLayoutMkLst>
        </pc:sldLayoutChg>
        <pc:sldLayoutChg chg="add">
          <pc:chgData name="Анна Ковальчук" userId="fc08c75b-7ef4-4f6f-81eb-80fdcc5c9215" providerId="ADAL" clId="{DEF08EED-2EEC-4CD4-84E4-09B1C25F7848}" dt="2020-05-20T12:24:58.262" v="22" actId="26606"/>
          <pc:sldLayoutMkLst>
            <pc:docMk/>
            <pc:sldMasterMk cId="483625088" sldId="2147483766"/>
            <pc:sldLayoutMk cId="2584949961" sldId="2147483760"/>
          </pc:sldLayoutMkLst>
        </pc:sldLayoutChg>
        <pc:sldLayoutChg chg="add">
          <pc:chgData name="Анна Ковальчук" userId="fc08c75b-7ef4-4f6f-81eb-80fdcc5c9215" providerId="ADAL" clId="{DEF08EED-2EEC-4CD4-84E4-09B1C25F7848}" dt="2020-05-20T12:24:58.262" v="22" actId="26606"/>
          <pc:sldLayoutMkLst>
            <pc:docMk/>
            <pc:sldMasterMk cId="483625088" sldId="2147483766"/>
            <pc:sldLayoutMk cId="764566888" sldId="2147483761"/>
          </pc:sldLayoutMkLst>
        </pc:sldLayoutChg>
        <pc:sldLayoutChg chg="add">
          <pc:chgData name="Анна Ковальчук" userId="fc08c75b-7ef4-4f6f-81eb-80fdcc5c9215" providerId="ADAL" clId="{DEF08EED-2EEC-4CD4-84E4-09B1C25F7848}" dt="2020-05-20T12:24:58.262" v="22" actId="26606"/>
          <pc:sldLayoutMkLst>
            <pc:docMk/>
            <pc:sldMasterMk cId="483625088" sldId="2147483766"/>
            <pc:sldLayoutMk cId="1935605725" sldId="2147483762"/>
          </pc:sldLayoutMkLst>
        </pc:sldLayoutChg>
        <pc:sldLayoutChg chg="add">
          <pc:chgData name="Анна Ковальчук" userId="fc08c75b-7ef4-4f6f-81eb-80fdcc5c9215" providerId="ADAL" clId="{DEF08EED-2EEC-4CD4-84E4-09B1C25F7848}" dt="2020-05-20T12:24:58.262" v="22" actId="26606"/>
          <pc:sldLayoutMkLst>
            <pc:docMk/>
            <pc:sldMasterMk cId="483625088" sldId="2147483766"/>
            <pc:sldLayoutMk cId="230436082" sldId="2147483763"/>
          </pc:sldLayoutMkLst>
        </pc:sldLayoutChg>
        <pc:sldLayoutChg chg="add">
          <pc:chgData name="Анна Ковальчук" userId="fc08c75b-7ef4-4f6f-81eb-80fdcc5c9215" providerId="ADAL" clId="{DEF08EED-2EEC-4CD4-84E4-09B1C25F7848}" dt="2020-05-20T12:24:58.262" v="22" actId="26606"/>
          <pc:sldLayoutMkLst>
            <pc:docMk/>
            <pc:sldMasterMk cId="483625088" sldId="2147483766"/>
            <pc:sldLayoutMk cId="2306993674" sldId="2147483764"/>
          </pc:sldLayoutMkLst>
        </pc:sldLayoutChg>
        <pc:sldLayoutChg chg="add">
          <pc:chgData name="Анна Ковальчук" userId="fc08c75b-7ef4-4f6f-81eb-80fdcc5c9215" providerId="ADAL" clId="{DEF08EED-2EEC-4CD4-84E4-09B1C25F7848}" dt="2020-05-20T12:24:58.262" v="22" actId="26606"/>
          <pc:sldLayoutMkLst>
            <pc:docMk/>
            <pc:sldMasterMk cId="483625088" sldId="2147483766"/>
            <pc:sldLayoutMk cId="101239106" sldId="2147483765"/>
          </pc:sldLayoutMkLst>
        </pc:sldLayoutChg>
      </pc:sldMasterChg>
      <pc:sldMasterChg chg="add del addSldLayout delSldLayout">
        <pc:chgData name="Анна Ковальчук" userId="fc08c75b-7ef4-4f6f-81eb-80fdcc5c9215" providerId="ADAL" clId="{DEF08EED-2EEC-4CD4-84E4-09B1C25F7848}" dt="2020-05-20T12:24:58.197" v="21" actId="26606"/>
        <pc:sldMasterMkLst>
          <pc:docMk/>
          <pc:sldMasterMk cId="4220341689" sldId="2147483780"/>
        </pc:sldMasterMkLst>
        <pc:sldLayoutChg chg="add del">
          <pc:chgData name="Анна Ковальчук" userId="fc08c75b-7ef4-4f6f-81eb-80fdcc5c9215" providerId="ADAL" clId="{DEF08EED-2EEC-4CD4-84E4-09B1C25F7848}" dt="2020-05-20T12:24:58.197" v="21" actId="26606"/>
          <pc:sldLayoutMkLst>
            <pc:docMk/>
            <pc:sldMasterMk cId="4220341689" sldId="2147483780"/>
            <pc:sldLayoutMk cId="2291286571" sldId="2147483768"/>
          </pc:sldLayoutMkLst>
        </pc:sldLayoutChg>
        <pc:sldLayoutChg chg="add del">
          <pc:chgData name="Анна Ковальчук" userId="fc08c75b-7ef4-4f6f-81eb-80fdcc5c9215" providerId="ADAL" clId="{DEF08EED-2EEC-4CD4-84E4-09B1C25F7848}" dt="2020-05-20T12:24:58.197" v="21" actId="26606"/>
          <pc:sldLayoutMkLst>
            <pc:docMk/>
            <pc:sldMasterMk cId="4220341689" sldId="2147483780"/>
            <pc:sldLayoutMk cId="1519031947" sldId="2147483769"/>
          </pc:sldLayoutMkLst>
        </pc:sldLayoutChg>
        <pc:sldLayoutChg chg="add del">
          <pc:chgData name="Анна Ковальчук" userId="fc08c75b-7ef4-4f6f-81eb-80fdcc5c9215" providerId="ADAL" clId="{DEF08EED-2EEC-4CD4-84E4-09B1C25F7848}" dt="2020-05-20T12:24:58.197" v="21" actId="26606"/>
          <pc:sldLayoutMkLst>
            <pc:docMk/>
            <pc:sldMasterMk cId="4220341689" sldId="2147483780"/>
            <pc:sldLayoutMk cId="700045000" sldId="2147483770"/>
          </pc:sldLayoutMkLst>
        </pc:sldLayoutChg>
        <pc:sldLayoutChg chg="add del">
          <pc:chgData name="Анна Ковальчук" userId="fc08c75b-7ef4-4f6f-81eb-80fdcc5c9215" providerId="ADAL" clId="{DEF08EED-2EEC-4CD4-84E4-09B1C25F7848}" dt="2020-05-20T12:24:58.197" v="21" actId="26606"/>
          <pc:sldLayoutMkLst>
            <pc:docMk/>
            <pc:sldMasterMk cId="4220341689" sldId="2147483780"/>
            <pc:sldLayoutMk cId="44551320" sldId="2147483771"/>
          </pc:sldLayoutMkLst>
        </pc:sldLayoutChg>
        <pc:sldLayoutChg chg="add del">
          <pc:chgData name="Анна Ковальчук" userId="fc08c75b-7ef4-4f6f-81eb-80fdcc5c9215" providerId="ADAL" clId="{DEF08EED-2EEC-4CD4-84E4-09B1C25F7848}" dt="2020-05-20T12:24:58.197" v="21" actId="26606"/>
          <pc:sldLayoutMkLst>
            <pc:docMk/>
            <pc:sldMasterMk cId="4220341689" sldId="2147483780"/>
            <pc:sldLayoutMk cId="2484335762" sldId="2147483772"/>
          </pc:sldLayoutMkLst>
        </pc:sldLayoutChg>
        <pc:sldLayoutChg chg="add del">
          <pc:chgData name="Анна Ковальчук" userId="fc08c75b-7ef4-4f6f-81eb-80fdcc5c9215" providerId="ADAL" clId="{DEF08EED-2EEC-4CD4-84E4-09B1C25F7848}" dt="2020-05-20T12:24:58.197" v="21" actId="26606"/>
          <pc:sldLayoutMkLst>
            <pc:docMk/>
            <pc:sldMasterMk cId="4220341689" sldId="2147483780"/>
            <pc:sldLayoutMk cId="1000670597" sldId="2147483773"/>
          </pc:sldLayoutMkLst>
        </pc:sldLayoutChg>
        <pc:sldLayoutChg chg="add del">
          <pc:chgData name="Анна Ковальчук" userId="fc08c75b-7ef4-4f6f-81eb-80fdcc5c9215" providerId="ADAL" clId="{DEF08EED-2EEC-4CD4-84E4-09B1C25F7848}" dt="2020-05-20T12:24:58.197" v="21" actId="26606"/>
          <pc:sldLayoutMkLst>
            <pc:docMk/>
            <pc:sldMasterMk cId="4220341689" sldId="2147483780"/>
            <pc:sldLayoutMk cId="2800841742" sldId="2147483774"/>
          </pc:sldLayoutMkLst>
        </pc:sldLayoutChg>
        <pc:sldLayoutChg chg="add del">
          <pc:chgData name="Анна Ковальчук" userId="fc08c75b-7ef4-4f6f-81eb-80fdcc5c9215" providerId="ADAL" clId="{DEF08EED-2EEC-4CD4-84E4-09B1C25F7848}" dt="2020-05-20T12:24:58.197" v="21" actId="26606"/>
          <pc:sldLayoutMkLst>
            <pc:docMk/>
            <pc:sldMasterMk cId="4220341689" sldId="2147483780"/>
            <pc:sldLayoutMk cId="2354996112" sldId="2147483775"/>
          </pc:sldLayoutMkLst>
        </pc:sldLayoutChg>
        <pc:sldLayoutChg chg="add del">
          <pc:chgData name="Анна Ковальчук" userId="fc08c75b-7ef4-4f6f-81eb-80fdcc5c9215" providerId="ADAL" clId="{DEF08EED-2EEC-4CD4-84E4-09B1C25F7848}" dt="2020-05-20T12:24:58.197" v="21" actId="26606"/>
          <pc:sldLayoutMkLst>
            <pc:docMk/>
            <pc:sldMasterMk cId="4220341689" sldId="2147483780"/>
            <pc:sldLayoutMk cId="1874176529" sldId="2147483776"/>
          </pc:sldLayoutMkLst>
        </pc:sldLayoutChg>
        <pc:sldLayoutChg chg="add del">
          <pc:chgData name="Анна Ковальчук" userId="fc08c75b-7ef4-4f6f-81eb-80fdcc5c9215" providerId="ADAL" clId="{DEF08EED-2EEC-4CD4-84E4-09B1C25F7848}" dt="2020-05-20T12:24:58.197" v="21" actId="26606"/>
          <pc:sldLayoutMkLst>
            <pc:docMk/>
            <pc:sldMasterMk cId="4220341689" sldId="2147483780"/>
            <pc:sldLayoutMk cId="4284721307" sldId="2147483777"/>
          </pc:sldLayoutMkLst>
        </pc:sldLayoutChg>
        <pc:sldLayoutChg chg="add del">
          <pc:chgData name="Анна Ковальчук" userId="fc08c75b-7ef4-4f6f-81eb-80fdcc5c9215" providerId="ADAL" clId="{DEF08EED-2EEC-4CD4-84E4-09B1C25F7848}" dt="2020-05-20T12:24:58.197" v="21" actId="26606"/>
          <pc:sldLayoutMkLst>
            <pc:docMk/>
            <pc:sldMasterMk cId="4220341689" sldId="2147483780"/>
            <pc:sldLayoutMk cId="2520764244" sldId="2147483778"/>
          </pc:sldLayoutMkLst>
        </pc:sldLayoutChg>
        <pc:sldLayoutChg chg="add del">
          <pc:chgData name="Анна Ковальчук" userId="fc08c75b-7ef4-4f6f-81eb-80fdcc5c9215" providerId="ADAL" clId="{DEF08EED-2EEC-4CD4-84E4-09B1C25F7848}" dt="2020-05-20T12:24:58.197" v="21" actId="26606"/>
          <pc:sldLayoutMkLst>
            <pc:docMk/>
            <pc:sldMasterMk cId="4220341689" sldId="2147483780"/>
            <pc:sldLayoutMk cId="512659433" sldId="2147483779"/>
          </pc:sldLayoutMkLst>
        </pc:sldLayoutChg>
      </pc:sldMasterChg>
      <pc:sldMasterChg chg="add del addSldLayout delSldLayout">
        <pc:chgData name="Анна Ковальчук" userId="fc08c75b-7ef4-4f6f-81eb-80fdcc5c9215" providerId="ADAL" clId="{DEF08EED-2EEC-4CD4-84E4-09B1C25F7848}" dt="2020-05-20T12:24:34.162" v="19" actId="26606"/>
        <pc:sldMasterMkLst>
          <pc:docMk/>
          <pc:sldMasterMk cId="3247181458" sldId="2147483793"/>
        </pc:sldMasterMkLst>
        <pc:sldLayoutChg chg="add del">
          <pc:chgData name="Анна Ковальчук" userId="fc08c75b-7ef4-4f6f-81eb-80fdcc5c9215" providerId="ADAL" clId="{DEF08EED-2EEC-4CD4-84E4-09B1C25F7848}" dt="2020-05-20T12:24:34.162" v="19" actId="26606"/>
          <pc:sldLayoutMkLst>
            <pc:docMk/>
            <pc:sldMasterMk cId="3247181458" sldId="2147483793"/>
            <pc:sldLayoutMk cId="3201574787" sldId="2147483782"/>
          </pc:sldLayoutMkLst>
        </pc:sldLayoutChg>
        <pc:sldLayoutChg chg="add del">
          <pc:chgData name="Анна Ковальчук" userId="fc08c75b-7ef4-4f6f-81eb-80fdcc5c9215" providerId="ADAL" clId="{DEF08EED-2EEC-4CD4-84E4-09B1C25F7848}" dt="2020-05-20T12:24:34.162" v="19" actId="26606"/>
          <pc:sldLayoutMkLst>
            <pc:docMk/>
            <pc:sldMasterMk cId="3247181458" sldId="2147483793"/>
            <pc:sldLayoutMk cId="3855865243" sldId="2147483783"/>
          </pc:sldLayoutMkLst>
        </pc:sldLayoutChg>
        <pc:sldLayoutChg chg="add del">
          <pc:chgData name="Анна Ковальчук" userId="fc08c75b-7ef4-4f6f-81eb-80fdcc5c9215" providerId="ADAL" clId="{DEF08EED-2EEC-4CD4-84E4-09B1C25F7848}" dt="2020-05-20T12:24:34.162" v="19" actId="26606"/>
          <pc:sldLayoutMkLst>
            <pc:docMk/>
            <pc:sldMasterMk cId="3247181458" sldId="2147483793"/>
            <pc:sldLayoutMk cId="1443941401" sldId="2147483784"/>
          </pc:sldLayoutMkLst>
        </pc:sldLayoutChg>
        <pc:sldLayoutChg chg="add del">
          <pc:chgData name="Анна Ковальчук" userId="fc08c75b-7ef4-4f6f-81eb-80fdcc5c9215" providerId="ADAL" clId="{DEF08EED-2EEC-4CD4-84E4-09B1C25F7848}" dt="2020-05-20T12:24:34.162" v="19" actId="26606"/>
          <pc:sldLayoutMkLst>
            <pc:docMk/>
            <pc:sldMasterMk cId="3247181458" sldId="2147483793"/>
            <pc:sldLayoutMk cId="3939212708" sldId="2147483785"/>
          </pc:sldLayoutMkLst>
        </pc:sldLayoutChg>
        <pc:sldLayoutChg chg="add del">
          <pc:chgData name="Анна Ковальчук" userId="fc08c75b-7ef4-4f6f-81eb-80fdcc5c9215" providerId="ADAL" clId="{DEF08EED-2EEC-4CD4-84E4-09B1C25F7848}" dt="2020-05-20T12:24:34.162" v="19" actId="26606"/>
          <pc:sldLayoutMkLst>
            <pc:docMk/>
            <pc:sldMasterMk cId="3247181458" sldId="2147483793"/>
            <pc:sldLayoutMk cId="708872713" sldId="2147483786"/>
          </pc:sldLayoutMkLst>
        </pc:sldLayoutChg>
        <pc:sldLayoutChg chg="add del">
          <pc:chgData name="Анна Ковальчук" userId="fc08c75b-7ef4-4f6f-81eb-80fdcc5c9215" providerId="ADAL" clId="{DEF08EED-2EEC-4CD4-84E4-09B1C25F7848}" dt="2020-05-20T12:24:34.162" v="19" actId="26606"/>
          <pc:sldLayoutMkLst>
            <pc:docMk/>
            <pc:sldMasterMk cId="3247181458" sldId="2147483793"/>
            <pc:sldLayoutMk cId="23309347" sldId="2147483787"/>
          </pc:sldLayoutMkLst>
        </pc:sldLayoutChg>
        <pc:sldLayoutChg chg="add del">
          <pc:chgData name="Анна Ковальчук" userId="fc08c75b-7ef4-4f6f-81eb-80fdcc5c9215" providerId="ADAL" clId="{DEF08EED-2EEC-4CD4-84E4-09B1C25F7848}" dt="2020-05-20T12:24:34.162" v="19" actId="26606"/>
          <pc:sldLayoutMkLst>
            <pc:docMk/>
            <pc:sldMasterMk cId="3247181458" sldId="2147483793"/>
            <pc:sldLayoutMk cId="3092618976" sldId="2147483788"/>
          </pc:sldLayoutMkLst>
        </pc:sldLayoutChg>
        <pc:sldLayoutChg chg="add del">
          <pc:chgData name="Анна Ковальчук" userId="fc08c75b-7ef4-4f6f-81eb-80fdcc5c9215" providerId="ADAL" clId="{DEF08EED-2EEC-4CD4-84E4-09B1C25F7848}" dt="2020-05-20T12:24:34.162" v="19" actId="26606"/>
          <pc:sldLayoutMkLst>
            <pc:docMk/>
            <pc:sldMasterMk cId="3247181458" sldId="2147483793"/>
            <pc:sldLayoutMk cId="3448539139" sldId="2147483789"/>
          </pc:sldLayoutMkLst>
        </pc:sldLayoutChg>
        <pc:sldLayoutChg chg="add del">
          <pc:chgData name="Анна Ковальчук" userId="fc08c75b-7ef4-4f6f-81eb-80fdcc5c9215" providerId="ADAL" clId="{DEF08EED-2EEC-4CD4-84E4-09B1C25F7848}" dt="2020-05-20T12:24:34.162" v="19" actId="26606"/>
          <pc:sldLayoutMkLst>
            <pc:docMk/>
            <pc:sldMasterMk cId="3247181458" sldId="2147483793"/>
            <pc:sldLayoutMk cId="1604804746" sldId="2147483790"/>
          </pc:sldLayoutMkLst>
        </pc:sldLayoutChg>
        <pc:sldLayoutChg chg="add del">
          <pc:chgData name="Анна Ковальчук" userId="fc08c75b-7ef4-4f6f-81eb-80fdcc5c9215" providerId="ADAL" clId="{DEF08EED-2EEC-4CD4-84E4-09B1C25F7848}" dt="2020-05-20T12:24:34.162" v="19" actId="26606"/>
          <pc:sldLayoutMkLst>
            <pc:docMk/>
            <pc:sldMasterMk cId="3247181458" sldId="2147483793"/>
            <pc:sldLayoutMk cId="3629442396" sldId="2147483791"/>
          </pc:sldLayoutMkLst>
        </pc:sldLayoutChg>
        <pc:sldLayoutChg chg="add del">
          <pc:chgData name="Анна Ковальчук" userId="fc08c75b-7ef4-4f6f-81eb-80fdcc5c9215" providerId="ADAL" clId="{DEF08EED-2EEC-4CD4-84E4-09B1C25F7848}" dt="2020-05-20T12:24:34.162" v="19" actId="26606"/>
          <pc:sldLayoutMkLst>
            <pc:docMk/>
            <pc:sldMasterMk cId="3247181458" sldId="2147483793"/>
            <pc:sldLayoutMk cId="3300302716" sldId="2147483792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566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945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94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60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3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993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39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505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804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403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19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11/20/2025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2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59" r:id="rId6"/>
    <p:sldLayoutId id="2147483755" r:id="rId7"/>
    <p:sldLayoutId id="2147483756" r:id="rId8"/>
    <p:sldLayoutId id="2147483757" r:id="rId9"/>
    <p:sldLayoutId id="2147483758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4624D8-FDEC-4ED2-904D-D08D84D30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742" y="1124988"/>
            <a:ext cx="4425962" cy="2387600"/>
          </a:xfrm>
        </p:spPr>
        <p:txBody>
          <a:bodyPr>
            <a:normAutofit/>
          </a:bodyPr>
          <a:lstStyle/>
          <a:p>
            <a:pPr algn="l"/>
            <a:r>
              <a:rPr lang="ru-RU" sz="5100" dirty="0"/>
              <a:t>Самарская сетевая компания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84BEAE-B2FB-4C33-88FB-FC1EE7645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742" y="3633690"/>
            <a:ext cx="4425962" cy="2998603"/>
          </a:xfrm>
        </p:spPr>
        <p:txBody>
          <a:bodyPr>
            <a:normAutofit/>
          </a:bodyPr>
          <a:lstStyle/>
          <a:p>
            <a:r>
              <a:rPr lang="ru-RU" dirty="0"/>
              <a:t>Охрана окружающей среды на предприятии</a:t>
            </a:r>
          </a:p>
          <a:p>
            <a:endParaRPr lang="ru-RU" dirty="0"/>
          </a:p>
          <a:p>
            <a:pPr algn="l"/>
            <a:endParaRPr lang="ru-RU" dirty="0"/>
          </a:p>
          <a:p>
            <a:pPr algn="l"/>
            <a:endParaRPr lang="ru-RU" dirty="0"/>
          </a:p>
          <a:p>
            <a:r>
              <a:rPr lang="ru-RU" dirty="0" smtClean="0"/>
              <a:t>2025 </a:t>
            </a:r>
            <a:r>
              <a:rPr lang="ru-RU" dirty="0"/>
              <a:t>г</a:t>
            </a: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C8496F3C-58BB-4397-9FE3-33890B0453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52" r="45263"/>
          <a:stretch/>
        </p:blipFill>
        <p:spPr>
          <a:xfrm>
            <a:off x="5733768" y="-1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47F4E159-898F-48EC-8104-A44A574807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29263" y="2867025"/>
            <a:ext cx="113347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Изображение выглядит как знак&#10;&#10;Автоматически созданное описание">
            <a:extLst>
              <a:ext uri="{FF2B5EF4-FFF2-40B4-BE49-F238E27FC236}">
                <a16:creationId xmlns:a16="http://schemas.microsoft.com/office/drawing/2014/main" id="{8BA66769-084B-460D-BB29-E3CB9F322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23" y="100309"/>
            <a:ext cx="1133333" cy="11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65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5E4BA-B43C-49B6-B16A-9543E6619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967" y="127891"/>
            <a:ext cx="10515600" cy="1081669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Нормативные документы по охране атмосферного воздуха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E0D3EE-79BE-486E-B01C-14B802FC2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77476"/>
            <a:ext cx="10515600" cy="4880091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Для всех участков, оказывающих негативное воздействие на окружающую среду  в части выбросов разработаны: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Проекты нормативов </a:t>
            </a:r>
            <a:r>
              <a:rPr lang="ru-RU" dirty="0" smtClean="0">
                <a:solidFill>
                  <a:schemeClr val="tx1"/>
                </a:solidFill>
              </a:rPr>
              <a:t>допустимых выбросов (НДВ) </a:t>
            </a:r>
            <a:r>
              <a:rPr lang="ru-RU" dirty="0">
                <a:solidFill>
                  <a:schemeClr val="tx1"/>
                </a:solidFill>
              </a:rPr>
              <a:t>загрязняющих веществ на атмосферный воздух-для </a:t>
            </a:r>
            <a:r>
              <a:rPr lang="ru-RU" b="1" i="1" dirty="0" smtClean="0">
                <a:solidFill>
                  <a:schemeClr val="tx1"/>
                </a:solidFill>
              </a:rPr>
              <a:t>2 участков</a:t>
            </a:r>
            <a:r>
              <a:rPr lang="ru-RU" dirty="0" smtClean="0">
                <a:solidFill>
                  <a:schemeClr val="tx1"/>
                </a:solidFill>
              </a:rPr>
              <a:t> разработаны в 2023 г,  </a:t>
            </a:r>
            <a:r>
              <a:rPr lang="ru-RU" b="1" dirty="0" smtClean="0">
                <a:solidFill>
                  <a:schemeClr val="tx1"/>
                </a:solidFill>
              </a:rPr>
              <a:t>срок действия проектов </a:t>
            </a:r>
            <a:r>
              <a:rPr lang="ru-RU" b="1" i="1" dirty="0" smtClean="0">
                <a:solidFill>
                  <a:schemeClr val="tx1"/>
                </a:solidFill>
              </a:rPr>
              <a:t>до 2030  года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Для еще </a:t>
            </a:r>
            <a:r>
              <a:rPr lang="ru-RU" b="1" dirty="0" smtClean="0">
                <a:solidFill>
                  <a:schemeClr val="tx1"/>
                </a:solidFill>
              </a:rPr>
              <a:t>3 участков </a:t>
            </a:r>
            <a:r>
              <a:rPr lang="ru-RU" dirty="0" smtClean="0">
                <a:solidFill>
                  <a:schemeClr val="tx1"/>
                </a:solidFill>
              </a:rPr>
              <a:t> разработаны новые проекты  НДВ 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i="1" dirty="0">
                <a:solidFill>
                  <a:schemeClr val="tx1"/>
                </a:solidFill>
              </a:rPr>
              <a:t>в 2024 </a:t>
            </a:r>
            <a:r>
              <a:rPr lang="ru-RU" i="1" dirty="0" smtClean="0">
                <a:solidFill>
                  <a:schemeClr val="tx1"/>
                </a:solidFill>
              </a:rPr>
              <a:t>году</a:t>
            </a:r>
            <a:r>
              <a:rPr lang="ru-RU" b="1" i="1" dirty="0" smtClean="0">
                <a:solidFill>
                  <a:schemeClr val="tx1"/>
                </a:solidFill>
              </a:rPr>
              <a:t>, срок действия до 2031 г. </a:t>
            </a:r>
            <a:r>
              <a:rPr lang="ru-RU" i="1" dirty="0" smtClean="0">
                <a:solidFill>
                  <a:schemeClr val="tx1"/>
                </a:solidFill>
              </a:rPr>
              <a:t>Новая </a:t>
            </a:r>
            <a:r>
              <a:rPr lang="ru-RU" i="1" dirty="0">
                <a:solidFill>
                  <a:schemeClr val="tx1"/>
                </a:solidFill>
              </a:rPr>
              <a:t>инвентаризация выбросов загрязняющих веществ в атмосферный </a:t>
            </a:r>
            <a:r>
              <a:rPr lang="ru-RU" i="1" dirty="0" smtClean="0">
                <a:solidFill>
                  <a:schemeClr val="tx1"/>
                </a:solidFill>
              </a:rPr>
              <a:t>воздух проведена для </a:t>
            </a:r>
            <a:r>
              <a:rPr lang="ru-RU" b="1" i="1" dirty="0" smtClean="0">
                <a:solidFill>
                  <a:schemeClr val="tx1"/>
                </a:solidFill>
              </a:rPr>
              <a:t>17 участков 4 й категории  </a:t>
            </a:r>
            <a:r>
              <a:rPr lang="ru-RU" b="1" dirty="0" smtClean="0">
                <a:solidFill>
                  <a:schemeClr val="tx1"/>
                </a:solidFill>
              </a:rPr>
              <a:t>в 2023 г.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Программы </a:t>
            </a:r>
            <a:r>
              <a:rPr lang="ru-RU" dirty="0">
                <a:solidFill>
                  <a:schemeClr val="tx1"/>
                </a:solidFill>
              </a:rPr>
              <a:t>производственного экологического контроля (ПЭК) для 3 категории объектов оказывающих НВОС разработаны для </a:t>
            </a:r>
            <a:r>
              <a:rPr lang="ru-RU" b="1" i="1" dirty="0" smtClean="0">
                <a:solidFill>
                  <a:schemeClr val="tx1"/>
                </a:solidFill>
              </a:rPr>
              <a:t>5 </a:t>
            </a:r>
            <a:r>
              <a:rPr lang="ru-RU" b="1" i="1" dirty="0">
                <a:solidFill>
                  <a:schemeClr val="tx1"/>
                </a:solidFill>
              </a:rPr>
              <a:t>участков предприятия</a:t>
            </a:r>
            <a:r>
              <a:rPr lang="ru-RU" b="1" dirty="0">
                <a:solidFill>
                  <a:schemeClr val="tx1"/>
                </a:solidFill>
              </a:rPr>
              <a:t>.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b="1" i="1" dirty="0" smtClean="0">
                <a:solidFill>
                  <a:schemeClr val="tx1"/>
                </a:solidFill>
              </a:rPr>
              <a:t>Проект обоснования установления санитарно-защитной зоны </a:t>
            </a:r>
            <a:r>
              <a:rPr lang="ru-RU" dirty="0" smtClean="0">
                <a:solidFill>
                  <a:schemeClr val="tx1"/>
                </a:solidFill>
              </a:rPr>
              <a:t>для Жигулевского участка Ставропольских ЭС разработан </a:t>
            </a:r>
            <a:r>
              <a:rPr lang="ru-RU" b="1" i="1" dirty="0" smtClean="0">
                <a:solidFill>
                  <a:schemeClr val="tx1"/>
                </a:solidFill>
              </a:rPr>
              <a:t>в 2023 году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</a:rPr>
              <a:t>Получено  </a:t>
            </a:r>
            <a:r>
              <a:rPr lang="ru-RU" dirty="0" err="1">
                <a:solidFill>
                  <a:schemeClr val="tx1"/>
                </a:solidFill>
              </a:rPr>
              <a:t>Санэпидзаключение</a:t>
            </a:r>
            <a:r>
              <a:rPr lang="ru-RU" dirty="0">
                <a:solidFill>
                  <a:schemeClr val="tx1"/>
                </a:solidFill>
              </a:rPr>
              <a:t>  от 18.10.2023 </a:t>
            </a:r>
            <a:r>
              <a:rPr lang="ru-RU" dirty="0" smtClean="0">
                <a:solidFill>
                  <a:schemeClr val="tx1"/>
                </a:solidFill>
              </a:rPr>
              <a:t>г, срок действия –</a:t>
            </a:r>
            <a:r>
              <a:rPr lang="ru-RU" b="1" dirty="0" smtClean="0">
                <a:solidFill>
                  <a:schemeClr val="tx1"/>
                </a:solidFill>
              </a:rPr>
              <a:t>бессрочно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tx1"/>
                </a:solidFill>
              </a:rPr>
              <a:t>В 2026 году </a:t>
            </a:r>
            <a:r>
              <a:rPr lang="ru-RU" dirty="0" smtClean="0">
                <a:solidFill>
                  <a:schemeClr val="tx1"/>
                </a:solidFill>
              </a:rPr>
              <a:t>запланирована </a:t>
            </a:r>
            <a:r>
              <a:rPr lang="ru-RU" dirty="0">
                <a:solidFill>
                  <a:schemeClr val="tx1"/>
                </a:solidFill>
              </a:rPr>
              <a:t>разработка </a:t>
            </a:r>
            <a:r>
              <a:rPr lang="ru-RU" b="1" dirty="0" smtClean="0">
                <a:solidFill>
                  <a:schemeClr val="tx1"/>
                </a:solidFill>
              </a:rPr>
              <a:t>Проектов </a:t>
            </a:r>
            <a:r>
              <a:rPr lang="ru-RU" b="1" dirty="0">
                <a:solidFill>
                  <a:schemeClr val="tx1"/>
                </a:solidFill>
              </a:rPr>
              <a:t>обоснования установления санитарно-защитной </a:t>
            </a:r>
            <a:r>
              <a:rPr lang="ru-RU" b="1" dirty="0" smtClean="0">
                <a:solidFill>
                  <a:schemeClr val="tx1"/>
                </a:solidFill>
              </a:rPr>
              <a:t>зоны </a:t>
            </a:r>
            <a:r>
              <a:rPr lang="ru-RU" dirty="0" smtClean="0">
                <a:solidFill>
                  <a:schemeClr val="tx1"/>
                </a:solidFill>
              </a:rPr>
              <a:t>еще для </a:t>
            </a:r>
            <a:r>
              <a:rPr lang="ru-RU" b="1" dirty="0" smtClean="0">
                <a:solidFill>
                  <a:schemeClr val="tx1"/>
                </a:solidFill>
              </a:rPr>
              <a:t>2 участков </a:t>
            </a:r>
            <a:r>
              <a:rPr lang="ru-RU" dirty="0" smtClean="0">
                <a:solidFill>
                  <a:schemeClr val="tx1"/>
                </a:solidFill>
              </a:rPr>
              <a:t>(Трансформаторный цех, г. Самара, Московское шоссе,236А; Группа централизованного </a:t>
            </a:r>
            <a:r>
              <a:rPr lang="ru-RU" dirty="0">
                <a:solidFill>
                  <a:schemeClr val="tx1"/>
                </a:solidFill>
              </a:rPr>
              <a:t>ремонта (ГЦР) г. Самара, ул. Ново-Садовая, 106, к. </a:t>
            </a:r>
            <a:r>
              <a:rPr lang="ru-RU" dirty="0" smtClean="0">
                <a:solidFill>
                  <a:schemeClr val="tx1"/>
                </a:solidFill>
              </a:rPr>
              <a:t>109)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86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Arc 78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2B577FF9-3543-4875-815D-3D87BD8A20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E0D3EE-79BE-486E-B01C-14B802FC2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8282" y="200722"/>
            <a:ext cx="8030477" cy="6434254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algn="just">
              <a:lnSpc>
                <a:spcPct val="100000"/>
              </a:lnSpc>
            </a:pPr>
            <a:r>
              <a:rPr lang="ru-RU" sz="3100" dirty="0">
                <a:solidFill>
                  <a:schemeClr val="tx1"/>
                </a:solidFill>
              </a:rPr>
              <a:t>Водопользование и водоотведение на АО «ССК» </a:t>
            </a:r>
          </a:p>
          <a:p>
            <a:pPr algn="just">
              <a:lnSpc>
                <a:spcPct val="100000"/>
              </a:lnSpc>
            </a:pPr>
            <a:r>
              <a:rPr lang="ru-RU" dirty="0">
                <a:solidFill>
                  <a:schemeClr val="tx1"/>
                </a:solidFill>
              </a:rPr>
              <a:t>Объектами водопользования являются: </a:t>
            </a:r>
          </a:p>
          <a:p>
            <a:pPr algn="just">
              <a:lnSpc>
                <a:spcPct val="100000"/>
              </a:lnSpc>
            </a:pPr>
            <a:r>
              <a:rPr lang="ru-RU" dirty="0" smtClean="0">
                <a:solidFill>
                  <a:schemeClr val="tx1"/>
                </a:solidFill>
              </a:rPr>
              <a:t>1. </a:t>
            </a:r>
            <a:r>
              <a:rPr lang="en-US" dirty="0" err="1" smtClean="0">
                <a:solidFill>
                  <a:schemeClr val="tx1"/>
                </a:solidFill>
              </a:rPr>
              <a:t>Скважин</a:t>
            </a:r>
            <a:r>
              <a:rPr lang="ru-RU" dirty="0">
                <a:solidFill>
                  <a:schemeClr val="tx1"/>
                </a:solidFill>
              </a:rPr>
              <a:t>ы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по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добыче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подземных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вод</a:t>
            </a:r>
            <a:r>
              <a:rPr lang="ru-RU" dirty="0">
                <a:solidFill>
                  <a:schemeClr val="tx1"/>
                </a:solidFill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Волжский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участок</a:t>
            </a:r>
            <a:r>
              <a:rPr lang="ru-RU" dirty="0">
                <a:solidFill>
                  <a:schemeClr val="tx1"/>
                </a:solidFill>
              </a:rPr>
              <a:t> (п. </a:t>
            </a:r>
            <a:r>
              <a:rPr lang="ru-RU" dirty="0" err="1">
                <a:solidFill>
                  <a:schemeClr val="tx1"/>
                </a:solidFill>
              </a:rPr>
              <a:t>Смышляевка</a:t>
            </a:r>
            <a:r>
              <a:rPr lang="ru-RU" dirty="0">
                <a:solidFill>
                  <a:schemeClr val="tx1"/>
                </a:solidFill>
              </a:rPr>
              <a:t>)</a:t>
            </a:r>
            <a:r>
              <a:rPr lang="en-US" dirty="0">
                <a:solidFill>
                  <a:schemeClr val="tx1"/>
                </a:solidFill>
              </a:rPr>
              <a:t>-</a:t>
            </a:r>
            <a:r>
              <a:rPr lang="en-US" dirty="0" err="1">
                <a:solidFill>
                  <a:schemeClr val="tx1"/>
                </a:solidFill>
              </a:rPr>
              <a:t>добыча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подземных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вод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осуществляется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для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технологического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обеспечения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водой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производственной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базы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ru-RU" dirty="0">
                <a:solidFill>
                  <a:schemeClr val="tx1"/>
                </a:solidFill>
              </a:rPr>
              <a:t>Имеется 2 (1 в резерве)–скважины глубиной 55 метров, дебит каждой скважины 5,0 </a:t>
            </a:r>
            <a:r>
              <a:rPr lang="ru-RU" dirty="0" smtClean="0">
                <a:solidFill>
                  <a:schemeClr val="tx1"/>
                </a:solidFill>
              </a:rPr>
              <a:t>м3/час. </a:t>
            </a:r>
            <a:r>
              <a:rPr lang="ru-RU" dirty="0">
                <a:solidFill>
                  <a:schemeClr val="tx1"/>
                </a:solidFill>
              </a:rPr>
              <a:t>Подземные воды гидрокарбонатно-сульфатные магниево-кальциевые, для питьевого водоснабжения не подходят, </a:t>
            </a:r>
            <a:r>
              <a:rPr lang="ru-RU" i="1" u="sng" dirty="0">
                <a:solidFill>
                  <a:schemeClr val="tx1"/>
                </a:solidFill>
              </a:rPr>
              <a:t>используются исключительно для технических нужд.</a:t>
            </a:r>
          </a:p>
          <a:p>
            <a:pPr algn="just">
              <a:lnSpc>
                <a:spcPct val="100000"/>
              </a:lnSpc>
            </a:pPr>
            <a:r>
              <a:rPr lang="ru-RU" dirty="0">
                <a:solidFill>
                  <a:schemeClr val="tx1"/>
                </a:solidFill>
              </a:rPr>
              <a:t>Водоносный комплекс защищен от поверхностного загрязнения на основании СанПиН 2.1.4.1110-02 Зоны санитарной охраны источников водоснабжения и водопроводов питьевого назначения</a:t>
            </a:r>
            <a:endParaRPr lang="en-US" i="1" u="sng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en-US" dirty="0" err="1">
                <a:solidFill>
                  <a:schemeClr val="tx1"/>
                </a:solidFill>
              </a:rPr>
              <a:t>На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право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пользования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скважиной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получена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лицензия</a:t>
            </a:r>
            <a:r>
              <a:rPr lang="en-US" dirty="0">
                <a:solidFill>
                  <a:schemeClr val="tx1"/>
                </a:solidFill>
              </a:rPr>
              <a:t> СМР№01566 </a:t>
            </a:r>
            <a:r>
              <a:rPr lang="ru-RU" dirty="0">
                <a:solidFill>
                  <a:schemeClr val="tx1"/>
                </a:solidFill>
              </a:rPr>
              <a:t>ВР </a:t>
            </a:r>
            <a:r>
              <a:rPr lang="en-US" dirty="0" err="1">
                <a:solidFill>
                  <a:schemeClr val="tx1"/>
                </a:solidFill>
              </a:rPr>
              <a:t>от</a:t>
            </a:r>
            <a:r>
              <a:rPr lang="en-US" dirty="0">
                <a:solidFill>
                  <a:schemeClr val="tx1"/>
                </a:solidFill>
              </a:rPr>
              <a:t> 15.02.2011 </a:t>
            </a:r>
            <a:r>
              <a:rPr lang="en-US" dirty="0" err="1">
                <a:solidFill>
                  <a:schemeClr val="tx1"/>
                </a:solidFill>
              </a:rPr>
              <a:t>год</a:t>
            </a:r>
            <a:r>
              <a:rPr lang="ru-RU" dirty="0">
                <a:solidFill>
                  <a:schemeClr val="tx1"/>
                </a:solidFill>
              </a:rPr>
              <a:t>а, </a:t>
            </a:r>
            <a:r>
              <a:rPr lang="ru-RU" dirty="0" smtClean="0">
                <a:solidFill>
                  <a:schemeClr val="tx1"/>
                </a:solidFill>
              </a:rPr>
              <a:t>доп. соглашением от 16.12.2020 года срок </a:t>
            </a:r>
            <a:r>
              <a:rPr lang="ru-RU" dirty="0">
                <a:solidFill>
                  <a:schemeClr val="tx1"/>
                </a:solidFill>
              </a:rPr>
              <a:t>действия </a:t>
            </a:r>
            <a:r>
              <a:rPr lang="ru-RU" dirty="0" smtClean="0">
                <a:solidFill>
                  <a:schemeClr val="tx1"/>
                </a:solidFill>
              </a:rPr>
              <a:t>продлен до </a:t>
            </a:r>
            <a:r>
              <a:rPr lang="en-US" dirty="0" smtClean="0">
                <a:solidFill>
                  <a:schemeClr val="tx1"/>
                </a:solidFill>
              </a:rPr>
              <a:t> 15.02.202</a:t>
            </a:r>
            <a:r>
              <a:rPr lang="ru-RU" dirty="0" smtClean="0">
                <a:solidFill>
                  <a:schemeClr val="tx1"/>
                </a:solidFill>
              </a:rPr>
              <a:t>6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года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ru-RU" dirty="0">
                <a:solidFill>
                  <a:schemeClr val="tx1"/>
                </a:solidFill>
              </a:rPr>
              <a:t>Мониторинг качества воды проводится по каждой из скважин 3 раза в год</a:t>
            </a:r>
          </a:p>
          <a:p>
            <a:pPr algn="just">
              <a:lnSpc>
                <a:spcPct val="100000"/>
              </a:lnSpc>
            </a:pPr>
            <a:r>
              <a:rPr lang="ru-RU" dirty="0" smtClean="0">
                <a:solidFill>
                  <a:schemeClr val="tx1"/>
                </a:solidFill>
              </a:rPr>
              <a:t>2. На </a:t>
            </a:r>
            <a:r>
              <a:rPr lang="ru-RU" dirty="0">
                <a:solidFill>
                  <a:schemeClr val="tx1"/>
                </a:solidFill>
              </a:rPr>
              <a:t>остальных участках АО «ССК» </a:t>
            </a:r>
            <a:r>
              <a:rPr lang="ru-RU" b="1" u="sng" dirty="0">
                <a:solidFill>
                  <a:schemeClr val="tx1"/>
                </a:solidFill>
              </a:rPr>
              <a:t>водоснабжение</a:t>
            </a:r>
            <a:r>
              <a:rPr lang="ru-RU" dirty="0">
                <a:solidFill>
                  <a:schemeClr val="tx1"/>
                </a:solidFill>
              </a:rPr>
              <a:t> осуществляется в следующих вариантах: централизовано, привозной бутилированной водой.</a:t>
            </a:r>
          </a:p>
          <a:p>
            <a:pPr algn="just">
              <a:lnSpc>
                <a:spcPct val="100000"/>
              </a:lnSpc>
            </a:pPr>
            <a:r>
              <a:rPr lang="ru-RU" b="1" u="sng" dirty="0" smtClean="0">
                <a:solidFill>
                  <a:schemeClr val="tx1"/>
                </a:solidFill>
              </a:rPr>
              <a:t>Водоотведение </a:t>
            </a:r>
            <a:r>
              <a:rPr lang="ru-RU" dirty="0" smtClean="0">
                <a:solidFill>
                  <a:schemeClr val="tx1"/>
                </a:solidFill>
              </a:rPr>
              <a:t>- централизованное </a:t>
            </a:r>
            <a:r>
              <a:rPr lang="ru-RU" dirty="0">
                <a:solidFill>
                  <a:schemeClr val="tx1"/>
                </a:solidFill>
              </a:rPr>
              <a:t>и посредством накопления в выгребные ямы.</a:t>
            </a: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065A25-9B70-4D4C-8B5C-8817AC96E1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9" b="15282"/>
          <a:stretch/>
        </p:blipFill>
        <p:spPr>
          <a:xfrm>
            <a:off x="8618760" y="959536"/>
            <a:ext cx="3542144" cy="5134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72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76B462-E5A1-44C4-AF7D-BFB2CE29D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060" y="116004"/>
            <a:ext cx="10515600" cy="1304692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Обращение с отходами производства и потребления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C9FAEF-70B5-4BD1-8243-DC826BB1C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340" y="1315844"/>
            <a:ext cx="10515600" cy="5107259"/>
          </a:xfrm>
        </p:spPr>
        <p:txBody>
          <a:bodyPr>
            <a:normAutofit/>
          </a:bodyPr>
          <a:lstStyle/>
          <a:p>
            <a:pPr indent="457200" algn="just"/>
            <a:r>
              <a:rPr lang="ru-RU" dirty="0">
                <a:solidFill>
                  <a:schemeClr val="tx1"/>
                </a:solidFill>
              </a:rPr>
              <a:t>В результате хозяйственной деятельности АО «ССК» образуются </a:t>
            </a:r>
            <a:r>
              <a:rPr lang="en-US" b="1" dirty="0">
                <a:solidFill>
                  <a:schemeClr val="tx1"/>
                </a:solidFill>
              </a:rPr>
              <a:t>56</a:t>
            </a:r>
            <a:r>
              <a:rPr lang="ru-RU" b="1" dirty="0">
                <a:solidFill>
                  <a:schemeClr val="tx1"/>
                </a:solidFill>
              </a:rPr>
              <a:t> наименований отходов, </a:t>
            </a:r>
            <a:r>
              <a:rPr lang="ru-RU" dirty="0">
                <a:solidFill>
                  <a:schemeClr val="tx1"/>
                </a:solidFill>
              </a:rPr>
              <a:t>среди отходов преобладают </a:t>
            </a:r>
            <a:r>
              <a:rPr lang="ru-RU" b="1" i="1" dirty="0">
                <a:solidFill>
                  <a:schemeClr val="tx1"/>
                </a:solidFill>
              </a:rPr>
              <a:t>отходы малоопасные </a:t>
            </a:r>
            <a:r>
              <a:rPr lang="en-US" b="1" i="1" dirty="0">
                <a:solidFill>
                  <a:schemeClr val="tx1"/>
                </a:solidFill>
              </a:rPr>
              <a:t>IV</a:t>
            </a:r>
            <a:r>
              <a:rPr lang="ru-RU" b="1" i="1" dirty="0">
                <a:solidFill>
                  <a:schemeClr val="tx1"/>
                </a:solidFill>
              </a:rPr>
              <a:t> класса опасности</a:t>
            </a:r>
            <a:r>
              <a:rPr lang="ru-RU" dirty="0">
                <a:solidFill>
                  <a:schemeClr val="tx1"/>
                </a:solidFill>
              </a:rPr>
              <a:t>, в том числе 2 вида ТКО -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мусор от офисных и бытовых помещений организаций несортированный (исключая крупногабаритный), отходы (мусор) от уборки территории и помещений объектов оптово-розничной торговли продовольственными товарами</a:t>
            </a:r>
          </a:p>
          <a:p>
            <a:pPr algn="just"/>
            <a:endParaRPr lang="ru-RU" b="1" dirty="0">
              <a:solidFill>
                <a:schemeClr val="tx1"/>
              </a:solidFill>
            </a:endParaRPr>
          </a:p>
          <a:p>
            <a:pPr algn="just"/>
            <a:endParaRPr lang="ru-RU" b="1" dirty="0">
              <a:solidFill>
                <a:schemeClr val="tx1"/>
              </a:solidFill>
            </a:endParaRPr>
          </a:p>
          <a:p>
            <a:pPr algn="just"/>
            <a:endParaRPr lang="ru-RU" b="1" dirty="0">
              <a:solidFill>
                <a:schemeClr val="tx1"/>
              </a:solidFill>
            </a:endParaRPr>
          </a:p>
          <a:p>
            <a:pPr algn="just"/>
            <a:endParaRPr lang="ru-RU" b="1" dirty="0">
              <a:solidFill>
                <a:schemeClr val="tx1"/>
              </a:solidFill>
            </a:endParaRPr>
          </a:p>
          <a:p>
            <a:pPr algn="just"/>
            <a:endParaRPr lang="ru-RU" b="1" dirty="0">
              <a:solidFill>
                <a:schemeClr val="tx1"/>
              </a:solidFill>
            </a:endParaRPr>
          </a:p>
          <a:p>
            <a:pPr algn="just"/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F5CC72E-7BE0-401D-806F-196B808839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018910"/>
              </p:ext>
            </p:extLst>
          </p:nvPr>
        </p:nvGraphicFramePr>
        <p:xfrm>
          <a:off x="1949140" y="3707781"/>
          <a:ext cx="8127999" cy="2763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66454888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88696444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274159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Класс опасности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Степень воздействия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Количество видов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030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</a:t>
                      </a:r>
                      <a:endParaRPr lang="ru-RU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чрезвычайно опасные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152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II</a:t>
                      </a:r>
                      <a:endParaRPr lang="ru-RU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высоко опасные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604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III</a:t>
                      </a:r>
                      <a:endParaRPr lang="ru-RU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умеренно опасные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254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IV</a:t>
                      </a:r>
                      <a:endParaRPr lang="ru-RU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малоопасные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873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</a:t>
                      </a:r>
                      <a:endParaRPr lang="ru-RU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практически неопасные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  <a:r>
                        <a:rPr lang="en-US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  <a:endParaRPr lang="ru-RU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282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7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76B462-E5A1-44C4-AF7D-BFB2CE29D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060" y="116004"/>
            <a:ext cx="10515600" cy="1304692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Обращение с отходами производства и потребления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C9FAEF-70B5-4BD1-8243-DC826BB1C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340" y="1315844"/>
            <a:ext cx="10515600" cy="5107259"/>
          </a:xfrm>
        </p:spPr>
        <p:txBody>
          <a:bodyPr>
            <a:normAutofit lnSpcReduction="10000"/>
          </a:bodyPr>
          <a:lstStyle/>
          <a:p>
            <a:pPr algn="just"/>
            <a:endParaRPr lang="ru-RU" b="1" dirty="0">
              <a:solidFill>
                <a:schemeClr val="tx1"/>
              </a:solidFill>
            </a:endParaRPr>
          </a:p>
          <a:p>
            <a:pPr indent="457200" algn="just"/>
            <a:r>
              <a:rPr lang="ru-RU" dirty="0">
                <a:solidFill>
                  <a:schemeClr val="tx1"/>
                </a:solidFill>
              </a:rPr>
              <a:t>Предприятием разработаны и утверждены лимиты на образование и размещение отходов для </a:t>
            </a:r>
            <a:r>
              <a:rPr lang="ru-RU" b="1" dirty="0">
                <a:solidFill>
                  <a:schemeClr val="tx1"/>
                </a:solidFill>
              </a:rPr>
              <a:t>56 участков. </a:t>
            </a:r>
            <a:r>
              <a:rPr lang="ru-RU" dirty="0" smtClean="0">
                <a:solidFill>
                  <a:schemeClr val="tx1"/>
                </a:solidFill>
              </a:rPr>
              <a:t>Новая </a:t>
            </a:r>
            <a:r>
              <a:rPr lang="ru-RU" dirty="0">
                <a:solidFill>
                  <a:schemeClr val="tx1"/>
                </a:solidFill>
              </a:rPr>
              <a:t>инвентаризация отходов производства и потребления </a:t>
            </a:r>
            <a:r>
              <a:rPr lang="ru-RU" b="1" dirty="0">
                <a:solidFill>
                  <a:schemeClr val="tx1"/>
                </a:solidFill>
              </a:rPr>
              <a:t>для </a:t>
            </a:r>
            <a:r>
              <a:rPr lang="ru-RU" b="1" dirty="0" smtClean="0">
                <a:solidFill>
                  <a:schemeClr val="tx1"/>
                </a:solidFill>
              </a:rPr>
              <a:t>26 участков </a:t>
            </a:r>
            <a:r>
              <a:rPr lang="ru-RU" dirty="0" smtClean="0">
                <a:solidFill>
                  <a:schemeClr val="tx1"/>
                </a:solidFill>
              </a:rPr>
              <a:t>проведена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в 2020 году,</a:t>
            </a:r>
            <a:r>
              <a:rPr lang="ru-RU" b="1" dirty="0" smtClean="0">
                <a:solidFill>
                  <a:schemeClr val="tx1"/>
                </a:solidFill>
              </a:rPr>
              <a:t> для 5 участков </a:t>
            </a:r>
            <a:r>
              <a:rPr lang="ru-RU" dirty="0" smtClean="0">
                <a:solidFill>
                  <a:schemeClr val="tx1"/>
                </a:solidFill>
              </a:rPr>
              <a:t>в 2021 году.</a:t>
            </a:r>
            <a:endParaRPr lang="ru-RU" dirty="0">
              <a:solidFill>
                <a:schemeClr val="tx1"/>
              </a:solidFill>
            </a:endParaRPr>
          </a:p>
          <a:p>
            <a:pPr indent="457200" algn="just"/>
            <a:r>
              <a:rPr lang="ru-RU" dirty="0">
                <a:solidFill>
                  <a:schemeClr val="tx1"/>
                </a:solidFill>
              </a:rPr>
              <a:t>Места временного накопления отходов оборудованы в соответствии с санитарными нормами </a:t>
            </a:r>
            <a:r>
              <a:rPr lang="ru-RU" i="1" dirty="0">
                <a:solidFill>
                  <a:schemeClr val="tx1"/>
                </a:solidFill>
              </a:rPr>
              <a:t>СанПиН 2.1.7.1322-03 Гигиенические требования к размещению и обезвреживанию отходов производства и потребления </a:t>
            </a:r>
            <a:r>
              <a:rPr lang="ru-RU" dirty="0">
                <a:solidFill>
                  <a:schemeClr val="tx1"/>
                </a:solidFill>
              </a:rPr>
              <a:t>, срок накопления отходов не превышает 11 месяцев.</a:t>
            </a:r>
          </a:p>
          <a:p>
            <a:pPr indent="457200" algn="just"/>
            <a:r>
              <a:rPr lang="ru-RU" dirty="0">
                <a:solidFill>
                  <a:schemeClr val="tx1"/>
                </a:solidFill>
              </a:rPr>
              <a:t>Предприятием заключены договор с </a:t>
            </a:r>
            <a:r>
              <a:rPr lang="ru-RU" b="1" dirty="0" smtClean="0">
                <a:solidFill>
                  <a:schemeClr val="tx1"/>
                </a:solidFill>
              </a:rPr>
              <a:t>Региональным </a:t>
            </a:r>
            <a:r>
              <a:rPr lang="ru-RU" b="1" dirty="0">
                <a:solidFill>
                  <a:schemeClr val="tx1"/>
                </a:solidFill>
              </a:rPr>
              <a:t>оператором </a:t>
            </a:r>
            <a:r>
              <a:rPr lang="ru-RU" dirty="0">
                <a:solidFill>
                  <a:schemeClr val="tx1"/>
                </a:solidFill>
              </a:rPr>
              <a:t>по обращению с отходами и операторами по размещению, утилизации и обезвреживанию отходов производства и потребления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indent="457200" algn="just"/>
            <a:r>
              <a:rPr lang="ru-RU" dirty="0" smtClean="0">
                <a:solidFill>
                  <a:schemeClr val="tx1"/>
                </a:solidFill>
              </a:rPr>
              <a:t>Так же,  </a:t>
            </a:r>
            <a:r>
              <a:rPr lang="ru-RU" dirty="0">
                <a:solidFill>
                  <a:schemeClr val="tx1"/>
                </a:solidFill>
              </a:rPr>
              <a:t>заключен договор </a:t>
            </a:r>
            <a:r>
              <a:rPr lang="ru-RU" b="1" dirty="0">
                <a:solidFill>
                  <a:schemeClr val="tx1"/>
                </a:solidFill>
              </a:rPr>
              <a:t>с ФГУП «ФЭО» </a:t>
            </a:r>
            <a:r>
              <a:rPr lang="ru-RU" dirty="0">
                <a:solidFill>
                  <a:schemeClr val="tx1"/>
                </a:solidFill>
              </a:rPr>
              <a:t>на </a:t>
            </a:r>
            <a:r>
              <a:rPr lang="ru-RU" dirty="0" smtClean="0">
                <a:solidFill>
                  <a:schemeClr val="tx1"/>
                </a:solidFill>
              </a:rPr>
              <a:t>оказание </a:t>
            </a:r>
            <a:r>
              <a:rPr lang="ru-RU" dirty="0">
                <a:solidFill>
                  <a:schemeClr val="tx1"/>
                </a:solidFill>
              </a:rPr>
              <a:t>услуг по обращению с </a:t>
            </a:r>
            <a:r>
              <a:rPr lang="ru-RU" dirty="0" smtClean="0">
                <a:solidFill>
                  <a:schemeClr val="tx1"/>
                </a:solidFill>
              </a:rPr>
              <a:t>отходами I </a:t>
            </a:r>
            <a:r>
              <a:rPr lang="ru-RU" dirty="0">
                <a:solidFill>
                  <a:schemeClr val="tx1"/>
                </a:solidFill>
              </a:rPr>
              <a:t>и II классов </a:t>
            </a:r>
            <a:r>
              <a:rPr lang="ru-RU" dirty="0" smtClean="0">
                <a:solidFill>
                  <a:schemeClr val="tx1"/>
                </a:solidFill>
              </a:rPr>
              <a:t>опасности.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7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8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Arc 10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9" name="Rectangle 12">
            <a:extLst>
              <a:ext uri="{FF2B5EF4-FFF2-40B4-BE49-F238E27FC236}">
                <a16:creationId xmlns:a16="http://schemas.microsoft.com/office/drawing/2014/main" id="{2B577FF9-3543-4875-815D-3D87BD8A20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76B462-E5A1-44C4-AF7D-BFB2CE29D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15" y="798703"/>
            <a:ext cx="5221185" cy="30720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Обеспечение</a:t>
            </a: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охраны</a:t>
            </a: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окружающей</a:t>
            </a: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среды</a:t>
            </a: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</a:t>
            </a: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предприятии</a:t>
            </a:r>
            <a:endParaRPr lang="en-US" sz="4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C9FAEF-70B5-4BD1-8243-DC826BB1C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0148" y="3962792"/>
            <a:ext cx="5221185" cy="21021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АО «ССК» уделяет особое внимание охране окружающей среды и выделяет средства на обеспечение экологической безопасности на предприятии, покрывающие все необходимые затраты для исполнения экологического законодательства</a:t>
            </a:r>
          </a:p>
          <a:p>
            <a:pPr algn="ctr"/>
            <a:endParaRPr lang="en-US" sz="20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" name="Freeform: Shape 14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: Shape 16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18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20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reeform: Shape 22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24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85A57F13-BF4C-4D3A-9995-25D82A3DF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644219"/>
              </p:ext>
            </p:extLst>
          </p:nvPr>
        </p:nvGraphicFramePr>
        <p:xfrm>
          <a:off x="6651243" y="1986384"/>
          <a:ext cx="4939505" cy="31278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958958">
                  <a:extLst>
                    <a:ext uri="{9D8B030D-6E8A-4147-A177-3AD203B41FA5}">
                      <a16:colId xmlns:a16="http://schemas.microsoft.com/office/drawing/2014/main" val="556731270"/>
                    </a:ext>
                  </a:extLst>
                </a:gridCol>
                <a:gridCol w="2980547">
                  <a:extLst>
                    <a:ext uri="{9D8B030D-6E8A-4147-A177-3AD203B41FA5}">
                      <a16:colId xmlns:a16="http://schemas.microsoft.com/office/drawing/2014/main" val="3445223642"/>
                    </a:ext>
                  </a:extLst>
                </a:gridCol>
              </a:tblGrid>
              <a:tr h="6255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2020 </a:t>
                      </a:r>
                      <a:r>
                        <a:rPr lang="ru-RU" sz="28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год</a:t>
                      </a:r>
                      <a:endParaRPr lang="ru-RU" sz="28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2175" marR="142175" marT="71088" marB="7108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3501 </a:t>
                      </a:r>
                      <a:r>
                        <a:rPr lang="ru-RU" sz="28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тыс. руб.</a:t>
                      </a:r>
                      <a:endParaRPr lang="ru-RU" sz="28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2175" marR="142175" marT="71088" marB="71088"/>
                </a:tc>
                <a:extLst>
                  <a:ext uri="{0D108BD9-81ED-4DB2-BD59-A6C34878D82A}">
                    <a16:rowId xmlns:a16="http://schemas.microsoft.com/office/drawing/2014/main" val="2282443059"/>
                  </a:ext>
                </a:extLst>
              </a:tr>
              <a:tr h="6255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2021 </a:t>
                      </a:r>
                      <a:r>
                        <a:rPr lang="ru-RU" sz="28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год</a:t>
                      </a:r>
                      <a:endParaRPr lang="ru-RU" sz="28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2175" marR="142175" marT="71088" marB="7108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4229 тыс</a:t>
                      </a:r>
                      <a:r>
                        <a:rPr lang="ru-RU" sz="28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 руб.</a:t>
                      </a:r>
                      <a:endParaRPr lang="ru-RU" sz="28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2175" marR="142175" marT="71088" marB="71088"/>
                </a:tc>
                <a:extLst>
                  <a:ext uri="{0D108BD9-81ED-4DB2-BD59-A6C34878D82A}">
                    <a16:rowId xmlns:a16="http://schemas.microsoft.com/office/drawing/2014/main" val="2575867608"/>
                  </a:ext>
                </a:extLst>
              </a:tr>
              <a:tr h="6255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2022 год</a:t>
                      </a:r>
                      <a:endParaRPr lang="ru-RU" sz="28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2175" marR="142175" marT="71088" marB="7108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2889 тыс. </a:t>
                      </a:r>
                      <a:r>
                        <a:rPr lang="ru-RU" sz="2800" b="1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endParaRPr lang="ru-RU" sz="28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2175" marR="142175" marT="71088" marB="7108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5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2023 год</a:t>
                      </a:r>
                      <a:endParaRPr lang="ru-RU" sz="28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2175" marR="142175" marT="71088" marB="7108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3592 тыс. </a:t>
                      </a:r>
                      <a:r>
                        <a:rPr lang="ru-RU" sz="2800" b="1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endParaRPr lang="ru-RU" sz="28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2175" marR="142175" marT="71088" marB="7108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55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2024 год</a:t>
                      </a:r>
                      <a:endParaRPr lang="ru-RU" sz="28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2175" marR="142175" marT="71088" marB="7108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3297 тыс. </a:t>
                      </a:r>
                      <a:r>
                        <a:rPr lang="ru-RU" sz="2800" b="1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endParaRPr lang="ru-RU" sz="28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2175" marR="142175" marT="71088" marB="71088"/>
                </a:tc>
                <a:extLst>
                  <a:ext uri="{0D108BD9-81ED-4DB2-BD59-A6C34878D82A}">
                    <a16:rowId xmlns:a16="http://schemas.microsoft.com/office/drawing/2014/main" val="4014587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00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82ADFE-9F0B-415C-972C-79B97F2E2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142988"/>
            <a:ext cx="10515600" cy="105019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Мероприятия по охране окружающей среды АО «ССК»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20C949-D125-443B-A8C0-8A1881B88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82029"/>
            <a:ext cx="10515600" cy="5341434"/>
          </a:xfrm>
        </p:spPr>
        <p:txBody>
          <a:bodyPr>
            <a:normAutofit fontScale="77500" lnSpcReduction="2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Проведение инвентаризации выбросов загрязняющих веществ в  атмосферный воздух  и поддержание проектов в актуальном режиме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Проведение инвентаризации отходов производства и потребления и поддержание проектов в актуальном режиме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Обучение ответственных лиц по экологической безопасности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Осуществление производственного экологического контроля-ежегодный контроль выбросов загрязняющих веществ в атмосферный воздух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Актуализация сведений о постановке на государственный учет объектов оказывающих НВОС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Передача отходов производства и потребления лицензированным организациям на размещение, обезвреживание, утилизацию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Согласование и выполнение плана водоохранных мероприятий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Мониторинг качества воды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Разработка паспортов отходов на вновь образующиеся отходы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Ведение учета в области обращения с отходами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Оборудование мест накопления отходов в соответствии с санитарными нормами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Подготовка отчетности по охране атмосферного воздуха, обращению с отходами производства и потребления, производственному экологическому контролю, о выполнении водоохранных мероприятий, статистических отчетов</a:t>
            </a:r>
          </a:p>
          <a:p>
            <a:pPr marL="457200" indent="-457200" algn="just">
              <a:buFont typeface="+mj-lt"/>
              <a:buAutoNum type="arabicPeriod"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06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777F9A-2E38-4A7D-BEDA-32B3AA42E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612" y="0"/>
            <a:ext cx="10635544" cy="1089905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Направления деятельности АО «ССК»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CB1CA4-02DD-4327-9AC6-4DAB9B16E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089905"/>
            <a:ext cx="10515600" cy="5502806"/>
          </a:xfrm>
        </p:spPr>
        <p:txBody>
          <a:bodyPr>
            <a:normAutofit/>
          </a:bodyPr>
          <a:lstStyle/>
          <a:p>
            <a:pPr fontAlgn="base"/>
            <a:r>
              <a:rPr lang="ru-RU" sz="2000" dirty="0">
                <a:solidFill>
                  <a:schemeClr val="tx1"/>
                </a:solidFill>
              </a:rPr>
              <a:t>Основная деятельность: </a:t>
            </a:r>
            <a:r>
              <a:rPr lang="ru-RU" sz="2000" b="1" dirty="0">
                <a:solidFill>
                  <a:schemeClr val="tx1"/>
                </a:solidFill>
              </a:rPr>
              <a:t>Передача электроэнергии и технологическое присоединение к распределительным электросетям</a:t>
            </a:r>
          </a:p>
          <a:p>
            <a:pPr fontAlgn="base"/>
            <a:r>
              <a:rPr lang="ru-RU" sz="2000" dirty="0">
                <a:solidFill>
                  <a:schemeClr val="tx1"/>
                </a:solidFill>
              </a:rPr>
              <a:t>Направления деятельности: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Организация эксплуатации (включая мероприятия по ремонту, модернизации и реконструкции), переданных в пользование объектов электрохозяйства;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Техническое обслуживание электрических сетей потребителей;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Проведение ремонтных работ электрооборудования;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Оптимизация коммерческих и технологических потерь;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Разработка и реализация проектов по внедрению АСКУЭ;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Организация взаимодействия со смежными сетевыми организациями;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Разработка производственных и инвестиционных программ развития объектов электрохозяйства;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Разработка и реализация программ по повышению качества электроснабжения;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Оптимизация режимов электропотребления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84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4011B-9AA4-45D1-A848-48BB053B5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206" y="0"/>
            <a:ext cx="10394244" cy="965113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Техническое обеспечение деятельности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AFF2E9-9771-4F21-964E-3298FDA67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852616"/>
            <a:ext cx="10515600" cy="5819117"/>
          </a:xfrm>
        </p:spPr>
        <p:txBody>
          <a:bodyPr>
            <a:normAutofit fontScale="85000" lnSpcReduction="20000"/>
          </a:bodyPr>
          <a:lstStyle/>
          <a:p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</a:rPr>
              <a:t>Компания на текущий момент состоит </a:t>
            </a:r>
            <a:r>
              <a:rPr lang="ru-RU" b="1" dirty="0">
                <a:solidFill>
                  <a:schemeClr val="tx1"/>
                </a:solidFill>
              </a:rPr>
              <a:t>из  </a:t>
            </a:r>
            <a:r>
              <a:rPr lang="ru-RU" b="1" dirty="0" smtClean="0">
                <a:solidFill>
                  <a:schemeClr val="tx1"/>
                </a:solidFill>
              </a:rPr>
              <a:t>62 </a:t>
            </a:r>
            <a:r>
              <a:rPr lang="ru-RU" b="1" dirty="0">
                <a:solidFill>
                  <a:schemeClr val="tx1"/>
                </a:solidFill>
              </a:rPr>
              <a:t>структурных подразделений</a:t>
            </a:r>
            <a:r>
              <a:rPr lang="ru-RU" dirty="0">
                <a:solidFill>
                  <a:schemeClr val="tx1"/>
                </a:solidFill>
              </a:rPr>
              <a:t>, из них: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Восточные электрические сети -11 участков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Южные электрические </a:t>
            </a:r>
            <a:r>
              <a:rPr lang="ru-RU" dirty="0" smtClean="0">
                <a:solidFill>
                  <a:schemeClr val="tx1"/>
                </a:solidFill>
              </a:rPr>
              <a:t>сети -</a:t>
            </a:r>
            <a:r>
              <a:rPr lang="ru-RU" dirty="0">
                <a:solidFill>
                  <a:schemeClr val="tx1"/>
                </a:solidFill>
              </a:rPr>
              <a:t>7 участков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Северные электрические </a:t>
            </a:r>
            <a:r>
              <a:rPr lang="ru-RU" dirty="0" smtClean="0">
                <a:solidFill>
                  <a:schemeClr val="tx1"/>
                </a:solidFill>
              </a:rPr>
              <a:t>сети - 8 </a:t>
            </a:r>
            <a:r>
              <a:rPr lang="ru-RU" dirty="0">
                <a:solidFill>
                  <a:schemeClr val="tx1"/>
                </a:solidFill>
              </a:rPr>
              <a:t>участков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Центральные электрические </a:t>
            </a:r>
            <a:r>
              <a:rPr lang="ru-RU" dirty="0" smtClean="0">
                <a:solidFill>
                  <a:schemeClr val="tx1"/>
                </a:solidFill>
              </a:rPr>
              <a:t>сети - 8 </a:t>
            </a:r>
            <a:r>
              <a:rPr lang="ru-RU" dirty="0">
                <a:solidFill>
                  <a:schemeClr val="tx1"/>
                </a:solidFill>
              </a:rPr>
              <a:t>участков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Западные электрические </a:t>
            </a:r>
            <a:r>
              <a:rPr lang="ru-RU" dirty="0" smtClean="0">
                <a:solidFill>
                  <a:schemeClr val="tx1"/>
                </a:solidFill>
              </a:rPr>
              <a:t>сети - 8 </a:t>
            </a:r>
            <a:r>
              <a:rPr lang="ru-RU" dirty="0">
                <a:solidFill>
                  <a:schemeClr val="tx1"/>
                </a:solidFill>
              </a:rPr>
              <a:t>участков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Ставропольские электрические </a:t>
            </a:r>
            <a:r>
              <a:rPr lang="ru-RU" dirty="0" smtClean="0">
                <a:solidFill>
                  <a:schemeClr val="tx1"/>
                </a:solidFill>
              </a:rPr>
              <a:t>сети - 8 </a:t>
            </a:r>
            <a:r>
              <a:rPr lang="ru-RU" dirty="0">
                <a:solidFill>
                  <a:schemeClr val="tx1"/>
                </a:solidFill>
              </a:rPr>
              <a:t>участков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Самарские электрические </a:t>
            </a:r>
            <a:r>
              <a:rPr lang="ru-RU" dirty="0" smtClean="0">
                <a:solidFill>
                  <a:schemeClr val="tx1"/>
                </a:solidFill>
              </a:rPr>
              <a:t>сети - 12 </a:t>
            </a:r>
            <a:r>
              <a:rPr lang="ru-RU" dirty="0">
                <a:solidFill>
                  <a:schemeClr val="tx1"/>
                </a:solidFill>
              </a:rPr>
              <a:t>участков</a:t>
            </a:r>
          </a:p>
          <a:p>
            <a:pPr marL="457200" indent="-457200" algn="just" fontAlgn="base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Для качественного предоставления услуг в распоряжении компании находится более 100 единиц техники</a:t>
            </a:r>
          </a:p>
          <a:p>
            <a:pPr marL="457200" indent="-457200" algn="just" fontAlgn="base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Лаборатория по испытанию качества электрической энергии</a:t>
            </a:r>
          </a:p>
          <a:p>
            <a:pPr marL="457200" indent="-457200" algn="just" fontAlgn="base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Передвижные испытательные лаборатории</a:t>
            </a:r>
          </a:p>
          <a:p>
            <a:pPr marL="457200" indent="-457200" algn="just" fontAlgn="base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Структурные подразделения оснащены средствами защиты, инструментом и необходимыми материалами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16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28D596-113A-4B4A-89CA-F3BA22AC4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245362"/>
            <a:ext cx="10515600" cy="734349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Участие в культурно-массовых мероприятиях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BAB269-FC93-457E-949E-F445CAFB9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585" y="1075765"/>
            <a:ext cx="11577015" cy="5869045"/>
          </a:xfrm>
        </p:spPr>
        <p:txBody>
          <a:bodyPr/>
          <a:lstStyle/>
          <a:p>
            <a:pPr indent="457200" algn="just">
              <a:lnSpc>
                <a:spcPct val="100000"/>
              </a:lnSpc>
            </a:pPr>
            <a:r>
              <a:rPr lang="ru-RU" dirty="0" smtClean="0">
                <a:solidFill>
                  <a:schemeClr val="tx2"/>
                </a:solidFill>
              </a:rPr>
              <a:t>22 мая в ССК </a:t>
            </a:r>
            <a:r>
              <a:rPr lang="ru-RU" dirty="0">
                <a:solidFill>
                  <a:schemeClr val="tx2"/>
                </a:solidFill>
              </a:rPr>
              <a:t>прошли 16-е ежегодные соревнования по профессиональному мастерству</a:t>
            </a:r>
          </a:p>
          <a:p>
            <a:pPr indent="457200" algn="just">
              <a:lnSpc>
                <a:spcPct val="100000"/>
              </a:lnSpc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457200" algn="just">
              <a:lnSpc>
                <a:spcPct val="100000"/>
              </a:lnSpc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457200" algn="just">
              <a:lnSpc>
                <a:spcPct val="100000"/>
              </a:lnSpc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457200" algn="just">
              <a:lnSpc>
                <a:spcPct val="100000"/>
              </a:lnSpc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457200" algn="just">
              <a:lnSpc>
                <a:spcPct val="100000"/>
              </a:lnSpc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457200"/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457200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ликвидации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последствий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урагана                                                                           в августе месяце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Самаре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принимали                                                                                               участие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бригады сотрудников                                                                        "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Самарской сетевой компании".</a:t>
            </a:r>
          </a:p>
          <a:p>
            <a:pPr indent="457200" algn="just"/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457200" algn="just"/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2" y="1981200"/>
            <a:ext cx="3492329" cy="23282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448" y="1981200"/>
            <a:ext cx="3389563" cy="23282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165" y="1972619"/>
            <a:ext cx="3505200" cy="2336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697" y="4519973"/>
            <a:ext cx="4431830" cy="221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28D596-113A-4B4A-89CA-F3BA22AC4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0111"/>
            <a:ext cx="10515600" cy="734349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Участие в культурно-массовых мероприятиях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BAB269-FC93-457E-949E-F445CAFB9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979711"/>
            <a:ext cx="10515600" cy="5109940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</a:rPr>
              <a:t>6 мая коллектив АО «Самарская сетевая компания» принял участие в торжественной церемонии возложения цветов к Вечному огню на площади Славы в Самаре, посвященной 80-й годовщине Победы в Великой Отечественной войне</a:t>
            </a:r>
            <a:r>
              <a:rPr lang="ru-RU" sz="2000" dirty="0" smtClean="0">
                <a:solidFill>
                  <a:schemeClr val="tx2"/>
                </a:solidFill>
              </a:rPr>
              <a:t>.</a:t>
            </a:r>
          </a:p>
          <a:p>
            <a:pPr algn="ctr"/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467" y="1932863"/>
            <a:ext cx="7733213" cy="438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4011B-9AA4-45D1-A848-48BB053B5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206" y="198304"/>
            <a:ext cx="10394244" cy="713067"/>
          </a:xfrm>
        </p:spPr>
        <p:txBody>
          <a:bodyPr>
            <a:noAutofit/>
          </a:bodyPr>
          <a:lstStyle/>
          <a:p>
            <a:r>
              <a:rPr lang="ru-RU" sz="4000" dirty="0"/>
              <a:t>    Служба экологической безопасности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AFF2E9-9771-4F21-964E-3298FDA67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8356" y="815248"/>
            <a:ext cx="8529884" cy="6169445"/>
          </a:xfrm>
        </p:spPr>
        <p:txBody>
          <a:bodyPr>
            <a:normAutofit/>
          </a:bodyPr>
          <a:lstStyle/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Руководитель: </a:t>
            </a:r>
            <a:r>
              <a:rPr lang="ru-RU" sz="2000" dirty="0" smtClean="0">
                <a:solidFill>
                  <a:schemeClr val="tx1"/>
                </a:solidFill>
              </a:rPr>
              <a:t>Главный инженер  </a:t>
            </a:r>
            <a:r>
              <a:rPr lang="ru-RU" sz="2000" dirty="0">
                <a:solidFill>
                  <a:schemeClr val="tx1"/>
                </a:solidFill>
              </a:rPr>
              <a:t>–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b="1" dirty="0" err="1" smtClean="0">
                <a:solidFill>
                  <a:schemeClr val="tx1"/>
                </a:solidFill>
              </a:rPr>
              <a:t>Кучканов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Алексей Дмитриевич</a:t>
            </a:r>
          </a:p>
          <a:p>
            <a:pPr algn="just"/>
            <a:endParaRPr lang="ru-RU" sz="1800" b="1" dirty="0">
              <a:solidFill>
                <a:schemeClr val="tx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Начальник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производственно-технической службы-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</a:rPr>
              <a:t>Кузнецов Ефим </a:t>
            </a:r>
            <a:r>
              <a:rPr lang="ru-RU" sz="2000" b="1" dirty="0" smtClean="0">
                <a:solidFill>
                  <a:schemeClr val="tx1"/>
                </a:solidFill>
              </a:rPr>
              <a:t>Анатольевич</a:t>
            </a:r>
          </a:p>
          <a:p>
            <a:pPr algn="just"/>
            <a:endParaRPr lang="ru-RU" sz="2000" b="1" dirty="0">
              <a:solidFill>
                <a:schemeClr val="tx1"/>
              </a:solidFill>
            </a:endParaRP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инженер </a:t>
            </a:r>
            <a:r>
              <a:rPr lang="ru-RU" sz="2000" dirty="0">
                <a:solidFill>
                  <a:schemeClr val="tx1"/>
                </a:solidFill>
              </a:rPr>
              <a:t>1 категории (эколог) </a:t>
            </a:r>
            <a:r>
              <a:rPr lang="ru-RU" sz="2000" b="1" dirty="0" err="1">
                <a:solidFill>
                  <a:schemeClr val="tx1"/>
                </a:solidFill>
              </a:rPr>
              <a:t>Стройкина</a:t>
            </a:r>
            <a:r>
              <a:rPr lang="ru-RU" sz="2000" b="1" dirty="0">
                <a:solidFill>
                  <a:schemeClr val="tx1"/>
                </a:solidFill>
              </a:rPr>
              <a:t> Ольга Васильевна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инженер 2 </a:t>
            </a:r>
            <a:r>
              <a:rPr lang="ru-RU" sz="2000" dirty="0" smtClean="0">
                <a:solidFill>
                  <a:schemeClr val="tx1"/>
                </a:solidFill>
              </a:rPr>
              <a:t>категории </a:t>
            </a:r>
            <a:r>
              <a:rPr lang="ru-RU" sz="2000" dirty="0">
                <a:solidFill>
                  <a:schemeClr val="tx1"/>
                </a:solidFill>
              </a:rPr>
              <a:t>(эколог) </a:t>
            </a:r>
            <a:r>
              <a:rPr lang="ru-RU" sz="2000" b="1" dirty="0" smtClean="0">
                <a:solidFill>
                  <a:schemeClr val="tx1"/>
                </a:solidFill>
              </a:rPr>
              <a:t>Колесникова Ольга  Николаевна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Немалый вклад, </a:t>
            </a:r>
            <a:r>
              <a:rPr lang="ru-RU" sz="1600" dirty="0">
                <a:solidFill>
                  <a:schemeClr val="tx1"/>
                </a:solidFill>
              </a:rPr>
              <a:t>в области обеспечения соблюдения требований </a:t>
            </a:r>
            <a:r>
              <a:rPr lang="ru-RU" sz="1600" dirty="0" smtClean="0">
                <a:solidFill>
                  <a:schemeClr val="tx1"/>
                </a:solidFill>
              </a:rPr>
              <a:t>                                   природоохранного </a:t>
            </a:r>
            <a:r>
              <a:rPr lang="ru-RU" sz="1600" dirty="0">
                <a:solidFill>
                  <a:schemeClr val="tx1"/>
                </a:solidFill>
              </a:rPr>
              <a:t>законодательства  Российской </a:t>
            </a:r>
            <a:r>
              <a:rPr lang="ru-RU" sz="1600" dirty="0" smtClean="0">
                <a:solidFill>
                  <a:schemeClr val="tx1"/>
                </a:solidFill>
              </a:rPr>
              <a:t>Федерации </a:t>
            </a:r>
            <a:r>
              <a:rPr lang="ru-RU" sz="1600" dirty="0">
                <a:solidFill>
                  <a:schemeClr val="tx1"/>
                </a:solidFill>
              </a:rPr>
              <a:t>при производственной деятельности  компании</a:t>
            </a:r>
            <a:r>
              <a:rPr lang="ru-RU" sz="1600" dirty="0" smtClean="0">
                <a:solidFill>
                  <a:schemeClr val="tx1"/>
                </a:solidFill>
              </a:rPr>
              <a:t>,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вносят 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b="1" i="1" dirty="0" smtClean="0">
                <a:solidFill>
                  <a:schemeClr val="tx1"/>
                </a:solidFill>
              </a:rPr>
              <a:t>руководители</a:t>
            </a:r>
            <a:r>
              <a:rPr lang="ru-RU" sz="1600" b="1" i="1" dirty="0">
                <a:solidFill>
                  <a:schemeClr val="tx1"/>
                </a:solidFill>
              </a:rPr>
              <a:t> </a:t>
            </a:r>
            <a:r>
              <a:rPr lang="ru-RU" sz="1600" b="1" i="1" dirty="0" smtClean="0">
                <a:solidFill>
                  <a:schemeClr val="tx1"/>
                </a:solidFill>
              </a:rPr>
              <a:t>электрических</a:t>
            </a:r>
            <a:r>
              <a:rPr lang="ru-RU" sz="1600" b="1" i="1" dirty="0">
                <a:solidFill>
                  <a:schemeClr val="tx1"/>
                </a:solidFill>
              </a:rPr>
              <a:t>   сетей и  начальники </a:t>
            </a:r>
            <a:r>
              <a:rPr lang="ru-RU" sz="1600" b="1" i="1" dirty="0" smtClean="0">
                <a:solidFill>
                  <a:schemeClr val="tx1"/>
                </a:solidFill>
              </a:rPr>
              <a:t>участков</a:t>
            </a:r>
            <a:r>
              <a:rPr lang="ru-RU" sz="1600" dirty="0" smtClean="0">
                <a:solidFill>
                  <a:schemeClr val="tx1"/>
                </a:solidFill>
              </a:rPr>
              <a:t>, назначенные</a:t>
            </a:r>
            <a:r>
              <a:rPr lang="ru-RU" sz="1600" dirty="0">
                <a:solidFill>
                  <a:schemeClr val="tx1"/>
                </a:solidFill>
              </a:rPr>
              <a:t> </a:t>
            </a:r>
            <a:r>
              <a:rPr lang="ru-RU" sz="1600" dirty="0" smtClean="0">
                <a:solidFill>
                  <a:schemeClr val="tx1"/>
                </a:solidFill>
              </a:rPr>
              <a:t>приказом  Генерального </a:t>
            </a:r>
            <a:r>
              <a:rPr lang="ru-RU" sz="1600" dirty="0">
                <a:solidFill>
                  <a:schemeClr val="tx1"/>
                </a:solidFill>
              </a:rPr>
              <a:t>директора  АО «ССК» </a:t>
            </a:r>
            <a:r>
              <a:rPr lang="ru-RU" sz="1600" b="1" dirty="0" err="1">
                <a:solidFill>
                  <a:schemeClr val="tx1"/>
                </a:solidFill>
              </a:rPr>
              <a:t>Мухаметшина</a:t>
            </a:r>
            <a:r>
              <a:rPr lang="ru-RU" sz="1600" b="1" dirty="0">
                <a:solidFill>
                  <a:schemeClr val="tx1"/>
                </a:solidFill>
              </a:rPr>
              <a:t> Виля </a:t>
            </a:r>
            <a:r>
              <a:rPr lang="ru-RU" sz="1600" b="1" dirty="0" err="1">
                <a:solidFill>
                  <a:schemeClr val="tx1"/>
                </a:solidFill>
              </a:rPr>
              <a:t>Сабировича</a:t>
            </a:r>
            <a:r>
              <a:rPr lang="ru-RU" sz="1600" b="1" dirty="0"/>
              <a:t>.</a:t>
            </a:r>
          </a:p>
          <a:p>
            <a:endParaRPr lang="ru-RU" sz="1600" b="1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4" descr="Изображение выглядит как внутренний, человек, стол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57BC7CDA-7D65-4F67-9816-B4668CE93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796" y="911371"/>
            <a:ext cx="2901186" cy="2676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749" y="1645920"/>
            <a:ext cx="2117428" cy="2550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0" y="4217335"/>
            <a:ext cx="3265714" cy="249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6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4011B-9AA4-45D1-A848-48BB053B5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206" y="285793"/>
            <a:ext cx="10394244" cy="965113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Воздействие на окружающую среду АО «ССК»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AFF2E9-9771-4F21-964E-3298FDA67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1467"/>
            <a:ext cx="10515600" cy="5420740"/>
          </a:xfrm>
        </p:spPr>
        <p:txBody>
          <a:bodyPr>
            <a:normAutofit/>
          </a:bodyPr>
          <a:lstStyle/>
          <a:p>
            <a:endParaRPr lang="ru-RU" b="1" dirty="0">
              <a:solidFill>
                <a:schemeClr val="tx1"/>
              </a:solidFill>
            </a:endParaRPr>
          </a:p>
          <a:p>
            <a:pPr indent="457200" algn="just">
              <a:lnSpc>
                <a:spcPct val="110000"/>
              </a:lnSpc>
            </a:pPr>
            <a:r>
              <a:rPr lang="ru-RU" sz="2000" dirty="0">
                <a:solidFill>
                  <a:schemeClr val="tx1"/>
                </a:solidFill>
              </a:rPr>
              <a:t>Предприятие оказывает </a:t>
            </a:r>
            <a:r>
              <a:rPr lang="ru-RU" sz="2000" b="1" dirty="0">
                <a:solidFill>
                  <a:schemeClr val="tx1"/>
                </a:solidFill>
              </a:rPr>
              <a:t>незначительное </a:t>
            </a:r>
            <a:r>
              <a:rPr lang="ru-RU" sz="2000" b="1" dirty="0" smtClean="0">
                <a:solidFill>
                  <a:schemeClr val="tx1"/>
                </a:solidFill>
              </a:rPr>
              <a:t>негативное  воздействие на </a:t>
            </a:r>
            <a:r>
              <a:rPr lang="ru-RU" sz="2000" b="1" dirty="0">
                <a:solidFill>
                  <a:schemeClr val="tx1"/>
                </a:solidFill>
              </a:rPr>
              <a:t>окружающую </a:t>
            </a:r>
            <a:r>
              <a:rPr lang="ru-RU" sz="2000" b="1" dirty="0" smtClean="0">
                <a:solidFill>
                  <a:schemeClr val="tx1"/>
                </a:solidFill>
              </a:rPr>
              <a:t>среду.    </a:t>
            </a:r>
            <a:endParaRPr lang="ru-RU" sz="2000" dirty="0">
              <a:solidFill>
                <a:schemeClr val="tx1"/>
              </a:solidFill>
            </a:endParaRPr>
          </a:p>
          <a:p>
            <a:pPr indent="457200" algn="just">
              <a:lnSpc>
                <a:spcPct val="110000"/>
              </a:lnSpc>
            </a:pPr>
            <a:r>
              <a:rPr lang="ru-RU" sz="2000" dirty="0">
                <a:solidFill>
                  <a:schemeClr val="tx1"/>
                </a:solidFill>
              </a:rPr>
              <a:t>На </a:t>
            </a:r>
            <a:r>
              <a:rPr lang="ru-RU" sz="2000" dirty="0" smtClean="0">
                <a:solidFill>
                  <a:schemeClr val="tx1"/>
                </a:solidFill>
              </a:rPr>
              <a:t>государственный учет </a:t>
            </a:r>
            <a:r>
              <a:rPr lang="ru-RU" sz="2000" dirty="0">
                <a:solidFill>
                  <a:schemeClr val="tx1"/>
                </a:solidFill>
              </a:rPr>
              <a:t>по негативному воздействую на окружающую среду </a:t>
            </a:r>
            <a:r>
              <a:rPr lang="ru-RU" sz="2000" dirty="0" smtClean="0">
                <a:solidFill>
                  <a:schemeClr val="tx1"/>
                </a:solidFill>
              </a:rPr>
              <a:t>поставлены: </a:t>
            </a:r>
            <a:r>
              <a:rPr lang="ru-RU" sz="2000" b="1" i="1" dirty="0" smtClean="0">
                <a:solidFill>
                  <a:schemeClr val="tx1"/>
                </a:solidFill>
              </a:rPr>
              <a:t>45 </a:t>
            </a:r>
            <a:r>
              <a:rPr lang="ru-RU" sz="2000" b="1" i="1" dirty="0">
                <a:solidFill>
                  <a:schemeClr val="tx1"/>
                </a:solidFill>
              </a:rPr>
              <a:t>участков</a:t>
            </a:r>
            <a:r>
              <a:rPr lang="ru-RU" sz="2000" dirty="0">
                <a:solidFill>
                  <a:schemeClr val="tx1"/>
                </a:solidFill>
              </a:rPr>
              <a:t>, из них </a:t>
            </a:r>
            <a:r>
              <a:rPr lang="ru-RU" sz="2000" b="1" dirty="0" smtClean="0">
                <a:solidFill>
                  <a:schemeClr val="tx1"/>
                </a:solidFill>
              </a:rPr>
              <a:t>5 участков </a:t>
            </a:r>
            <a:r>
              <a:rPr lang="ru-RU" sz="2000" b="1" dirty="0">
                <a:solidFill>
                  <a:schemeClr val="tx1"/>
                </a:solidFill>
              </a:rPr>
              <a:t>3 категория </a:t>
            </a:r>
            <a:r>
              <a:rPr lang="ru-RU" sz="2000" dirty="0">
                <a:solidFill>
                  <a:schemeClr val="tx1"/>
                </a:solidFill>
              </a:rPr>
              <a:t>(объекты, оказывающие незначительное </a:t>
            </a:r>
            <a:r>
              <a:rPr lang="ru-RU" sz="2000" dirty="0" smtClean="0">
                <a:solidFill>
                  <a:schemeClr val="tx1"/>
                </a:solidFill>
              </a:rPr>
              <a:t>НВОС), </a:t>
            </a:r>
            <a:r>
              <a:rPr lang="ru-RU" sz="2000" b="1" i="1" dirty="0" smtClean="0">
                <a:solidFill>
                  <a:schemeClr val="tx1"/>
                </a:solidFill>
              </a:rPr>
              <a:t>40 участков </a:t>
            </a:r>
            <a:r>
              <a:rPr lang="ru-RU" sz="2000" b="1" i="1" dirty="0">
                <a:solidFill>
                  <a:schemeClr val="tx1"/>
                </a:solidFill>
              </a:rPr>
              <a:t>4 </a:t>
            </a:r>
            <a:r>
              <a:rPr lang="ru-RU" sz="2000" b="1" i="1" dirty="0" smtClean="0">
                <a:solidFill>
                  <a:schemeClr val="tx1"/>
                </a:solidFill>
              </a:rPr>
              <a:t>категория</a:t>
            </a:r>
            <a:r>
              <a:rPr lang="ru-RU" sz="2000" dirty="0" smtClean="0">
                <a:solidFill>
                  <a:schemeClr val="tx1"/>
                </a:solidFill>
              </a:rPr>
              <a:t>, (</a:t>
            </a:r>
            <a:r>
              <a:rPr lang="ru-RU" sz="2000" dirty="0">
                <a:solidFill>
                  <a:schemeClr val="tx1"/>
                </a:solidFill>
              </a:rPr>
              <a:t>не оказывающие воздействия на </a:t>
            </a:r>
            <a:r>
              <a:rPr lang="ru-RU" sz="2000" dirty="0" smtClean="0">
                <a:solidFill>
                  <a:schemeClr val="tx1"/>
                </a:solidFill>
              </a:rPr>
              <a:t>окружающую среду).</a:t>
            </a:r>
            <a:endParaRPr lang="ru-RU" sz="2000" dirty="0">
              <a:solidFill>
                <a:schemeClr val="tx1"/>
              </a:solidFill>
            </a:endParaRPr>
          </a:p>
          <a:p>
            <a:pPr indent="457200" algn="just">
              <a:lnSpc>
                <a:spcPct val="110000"/>
              </a:lnSpc>
            </a:pPr>
            <a:r>
              <a:rPr lang="ru-RU" sz="2000" dirty="0">
                <a:solidFill>
                  <a:schemeClr val="tx1"/>
                </a:solidFill>
              </a:rPr>
              <a:t>Для предприятий аналогичных АО «ССК» в соответствии с СанПиН 2.2.1/2.1.1.1200-03 </a:t>
            </a:r>
            <a:r>
              <a:rPr lang="ru-RU" sz="2000" dirty="0" smtClean="0">
                <a:solidFill>
                  <a:schemeClr val="tx1"/>
                </a:solidFill>
              </a:rPr>
              <a:t>санитарно-защитная зона </a:t>
            </a:r>
            <a:r>
              <a:rPr lang="ru-RU" sz="2000" dirty="0">
                <a:solidFill>
                  <a:schemeClr val="tx1"/>
                </a:solidFill>
              </a:rPr>
              <a:t>не установлена, на участках </a:t>
            </a:r>
            <a:r>
              <a:rPr lang="ru-RU" sz="2000" dirty="0" smtClean="0">
                <a:solidFill>
                  <a:schemeClr val="tx1"/>
                </a:solidFill>
              </a:rPr>
              <a:t>санитарно-защитная зона </a:t>
            </a:r>
            <a:r>
              <a:rPr lang="ru-RU" sz="2000" dirty="0">
                <a:solidFill>
                  <a:schemeClr val="tx1"/>
                </a:solidFill>
              </a:rPr>
              <a:t>принята по границе промплощадки, в частных случаях 10 м от расположения стоянки/гаража.</a:t>
            </a:r>
          </a:p>
          <a:p>
            <a:pPr indent="457200" algn="just">
              <a:lnSpc>
                <a:spcPct val="110000"/>
              </a:lnSpc>
            </a:pPr>
            <a:r>
              <a:rPr lang="ru-RU" sz="2000" dirty="0">
                <a:solidFill>
                  <a:schemeClr val="tx1"/>
                </a:solidFill>
              </a:rPr>
              <a:t>На границе </a:t>
            </a:r>
            <a:r>
              <a:rPr lang="ru-RU" sz="2000" dirty="0" smtClean="0">
                <a:solidFill>
                  <a:schemeClr val="tx1"/>
                </a:solidFill>
              </a:rPr>
              <a:t>санитарно-защитной зоны </a:t>
            </a:r>
            <a:r>
              <a:rPr lang="ru-RU" sz="2000" dirty="0">
                <a:solidFill>
                  <a:schemeClr val="tx1"/>
                </a:solidFill>
              </a:rPr>
              <a:t>и ближайших нормируемых территориях по результатам расчетов и производственного экологического контроля превышений ПДК не обнаружено.</a:t>
            </a:r>
          </a:p>
        </p:txBody>
      </p:sp>
    </p:spTree>
    <p:extLst>
      <p:ext uri="{BB962C8B-B14F-4D97-AF65-F5344CB8AC3E}">
        <p14:creationId xmlns:p14="http://schemas.microsoft.com/office/powerpoint/2010/main" val="342057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4011B-9AA4-45D1-A848-48BB053B5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206" y="189571"/>
            <a:ext cx="10394244" cy="592983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Выбросы загрязняющих веществ в атмосферный воздух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AFF2E9-9771-4F21-964E-3298FDA67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782554"/>
            <a:ext cx="10515600" cy="5607096"/>
          </a:xfrm>
        </p:spPr>
        <p:txBody>
          <a:bodyPr>
            <a:normAutofit fontScale="85000" lnSpcReduction="20000"/>
          </a:bodyPr>
          <a:lstStyle/>
          <a:p>
            <a:pPr indent="457200" algn="just"/>
            <a:r>
              <a:rPr lang="ru-RU" dirty="0">
                <a:solidFill>
                  <a:schemeClr val="tx1"/>
                </a:solidFill>
              </a:rPr>
              <a:t>Основными источниками выбросов загрязняющих веществ в атмосферный воздух являются:</a:t>
            </a:r>
          </a:p>
          <a:p>
            <a:pPr marL="342900" indent="45720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Гаражи, стоянки, внутренний проезд (двигатели автотранспорта)</a:t>
            </a:r>
          </a:p>
          <a:p>
            <a:pPr marL="342900" indent="45720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Механические /столярные мастерские (металлообрабатывающие, деревообрабатывающие станки)</a:t>
            </a:r>
          </a:p>
          <a:p>
            <a:pPr marL="342900" indent="45720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Посты сварки и газовой резки</a:t>
            </a:r>
          </a:p>
          <a:p>
            <a:pPr marL="342900" indent="45720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Котельные</a:t>
            </a:r>
          </a:p>
          <a:p>
            <a:pPr marL="342900" indent="45720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Пост ТО и ТР</a:t>
            </a:r>
          </a:p>
          <a:p>
            <a:pPr marL="342900" indent="45720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Транспортный цех (</a:t>
            </a:r>
            <a:r>
              <a:rPr lang="ru-RU" dirty="0" smtClean="0">
                <a:solidFill>
                  <a:schemeClr val="tx1"/>
                </a:solidFill>
              </a:rPr>
              <a:t>аккумуляторная, вулканизация</a:t>
            </a:r>
            <a:r>
              <a:rPr lang="ru-RU" dirty="0">
                <a:solidFill>
                  <a:schemeClr val="tx1"/>
                </a:solidFill>
              </a:rPr>
              <a:t>)</a:t>
            </a:r>
          </a:p>
          <a:p>
            <a:pPr marL="342900" indent="45720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Емкость хранения отработанного </a:t>
            </a:r>
            <a:r>
              <a:rPr lang="ru-RU" dirty="0" smtClean="0">
                <a:solidFill>
                  <a:schemeClr val="tx1"/>
                </a:solidFill>
              </a:rPr>
              <a:t>масла</a:t>
            </a:r>
          </a:p>
          <a:p>
            <a:pPr marL="342900" indent="457200" algn="just">
              <a:buFont typeface="Wingdings" panose="05000000000000000000" pitchFamily="2" charset="2"/>
              <a:buChar char="q"/>
            </a:pPr>
            <a:endParaRPr lang="ru-RU" dirty="0">
              <a:solidFill>
                <a:schemeClr val="tx1"/>
              </a:solidFill>
            </a:endParaRPr>
          </a:p>
          <a:p>
            <a:pPr indent="457200" algn="just"/>
            <a:r>
              <a:rPr lang="ru-RU" dirty="0">
                <a:solidFill>
                  <a:schemeClr val="tx1"/>
                </a:solidFill>
              </a:rPr>
              <a:t>В общем на территории предприятия выбрасывается  </a:t>
            </a:r>
            <a:r>
              <a:rPr lang="ru-RU" b="1" dirty="0">
                <a:solidFill>
                  <a:schemeClr val="tx1"/>
                </a:solidFill>
              </a:rPr>
              <a:t>16 наименований веществ</a:t>
            </a:r>
            <a:r>
              <a:rPr lang="ru-RU" dirty="0">
                <a:solidFill>
                  <a:schemeClr val="tx1"/>
                </a:solidFill>
              </a:rPr>
              <a:t>, из них 1 </a:t>
            </a:r>
            <a:r>
              <a:rPr lang="ru-RU" i="1" dirty="0">
                <a:solidFill>
                  <a:schemeClr val="tx1"/>
                </a:solidFill>
              </a:rPr>
              <a:t>класса опасности-1 вещество, 2 класс опасности -3 вещества,3 класса опасности- 5 веществ, 4 класса опасности-3 вещества, с ОБУВ-4 вещества</a:t>
            </a:r>
          </a:p>
          <a:p>
            <a:pPr indent="457200" algn="just"/>
            <a:r>
              <a:rPr lang="ru-RU" dirty="0">
                <a:solidFill>
                  <a:schemeClr val="tx1"/>
                </a:solidFill>
              </a:rPr>
              <a:t>Источники выбросов не оборудованы </a:t>
            </a:r>
            <a:r>
              <a:rPr lang="ru-RU" dirty="0" err="1">
                <a:solidFill>
                  <a:schemeClr val="tx1"/>
                </a:solidFill>
              </a:rPr>
              <a:t>пылегазоочистным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оборудованием.</a:t>
            </a:r>
            <a:endParaRPr lang="ru-RU" dirty="0">
              <a:solidFill>
                <a:schemeClr val="tx1"/>
              </a:solidFill>
            </a:endParaRPr>
          </a:p>
          <a:p>
            <a:pPr indent="457200" algn="just"/>
            <a:r>
              <a:rPr lang="ru-RU" dirty="0">
                <a:solidFill>
                  <a:schemeClr val="tx1"/>
                </a:solidFill>
              </a:rPr>
              <a:t>Количество выбросов загрязняющих веществ в атмосферный воздух </a:t>
            </a:r>
            <a:r>
              <a:rPr lang="ru-RU" i="1" dirty="0">
                <a:solidFill>
                  <a:schemeClr val="tx1"/>
                </a:solidFill>
              </a:rPr>
              <a:t>не превышает на каждом участке </a:t>
            </a:r>
            <a:r>
              <a:rPr lang="ru-RU" b="1" i="1" dirty="0" smtClean="0">
                <a:solidFill>
                  <a:schemeClr val="tx1"/>
                </a:solidFill>
              </a:rPr>
              <a:t>1,672 т/год, итого по предприятию: 8, 7 т/год.  </a:t>
            </a:r>
            <a:endParaRPr lang="ru-RU" i="1" dirty="0">
              <a:solidFill>
                <a:schemeClr val="tx1"/>
              </a:solidFill>
            </a:endParaRPr>
          </a:p>
          <a:p>
            <a:pPr indent="457200" algn="just"/>
            <a:r>
              <a:rPr lang="ru-RU" i="1" dirty="0">
                <a:solidFill>
                  <a:schemeClr val="tx1"/>
                </a:solidFill>
              </a:rPr>
              <a:t>Перечень загрязняющих веществ представлен в таблице на следующем слайде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0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930EBA3-4D2E-42E8-B828-834555328D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4011B-9AA4-45D1-A848-48BB053B5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2" y="957715"/>
            <a:ext cx="5130798" cy="27504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Выбросы загрязняющих веществ в атмосферный воздух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AFF2E9-9771-4F21-964E-3298FDA67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7732" y="3800209"/>
            <a:ext cx="5130798" cy="230702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28AA953-F4F9-4DC5-97C7-491F4AF937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7079" y="5607717"/>
            <a:ext cx="513442" cy="499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BACBAF33-ACF4-4740-B29E-7E06C7BC71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30003"/>
              </p:ext>
            </p:extLst>
          </p:nvPr>
        </p:nvGraphicFramePr>
        <p:xfrm>
          <a:off x="643470" y="400590"/>
          <a:ext cx="5704816" cy="631372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03227">
                  <a:extLst>
                    <a:ext uri="{9D8B030D-6E8A-4147-A177-3AD203B41FA5}">
                      <a16:colId xmlns:a16="http://schemas.microsoft.com/office/drawing/2014/main" val="761653661"/>
                    </a:ext>
                  </a:extLst>
                </a:gridCol>
                <a:gridCol w="3114431">
                  <a:extLst>
                    <a:ext uri="{9D8B030D-6E8A-4147-A177-3AD203B41FA5}">
                      <a16:colId xmlns:a16="http://schemas.microsoft.com/office/drawing/2014/main" val="894241560"/>
                    </a:ext>
                  </a:extLst>
                </a:gridCol>
                <a:gridCol w="626448">
                  <a:extLst>
                    <a:ext uri="{9D8B030D-6E8A-4147-A177-3AD203B41FA5}">
                      <a16:colId xmlns:a16="http://schemas.microsoft.com/office/drawing/2014/main" val="108753448"/>
                    </a:ext>
                  </a:extLst>
                </a:gridCol>
                <a:gridCol w="1160710">
                  <a:extLst>
                    <a:ext uri="{9D8B030D-6E8A-4147-A177-3AD203B41FA5}">
                      <a16:colId xmlns:a16="http://schemas.microsoft.com/office/drawing/2014/main" val="2840470633"/>
                    </a:ext>
                  </a:extLst>
                </a:gridCol>
              </a:tblGrid>
              <a:tr h="55421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</a:rPr>
                        <a:t>№ п/п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tx1"/>
                          </a:solidFill>
                        </a:rPr>
                        <a:t>Наименование ЗВ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>
                          <a:solidFill>
                            <a:schemeClr val="tx1"/>
                          </a:solidFill>
                        </a:rPr>
                        <a:t>Код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500">
                          <a:solidFill>
                            <a:schemeClr val="tx1"/>
                          </a:solidFill>
                        </a:rPr>
                        <a:t>Класс опасности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0037045"/>
                  </a:ext>
                </a:extLst>
              </a:tr>
              <a:tr h="30456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Железа оксид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>
                          <a:solidFill>
                            <a:schemeClr val="tx1"/>
                          </a:solidFill>
                        </a:rPr>
                        <a:t>0123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3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8462153"/>
                  </a:ext>
                </a:extLst>
              </a:tr>
              <a:tr h="30456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Марганец и его соединения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>
                          <a:solidFill>
                            <a:schemeClr val="tx1"/>
                          </a:solidFill>
                        </a:rPr>
                        <a:t>0143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2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1725366"/>
                  </a:ext>
                </a:extLst>
              </a:tr>
              <a:tr h="30456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Азота диоксид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>
                          <a:solidFill>
                            <a:schemeClr val="tx1"/>
                          </a:solidFill>
                        </a:rPr>
                        <a:t>0301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3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4425107"/>
                  </a:ext>
                </a:extLst>
              </a:tr>
              <a:tr h="30456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300" dirty="0"/>
                        <a:t>Азота оксид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0304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3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2644987"/>
                  </a:ext>
                </a:extLst>
              </a:tr>
              <a:tr h="30456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 Серная кислота 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0322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2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2396725"/>
                  </a:ext>
                </a:extLst>
              </a:tr>
              <a:tr h="30456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/>
                        <a:t>Угдерод</a:t>
                      </a:r>
                      <a:r>
                        <a:rPr lang="ru-RU" sz="1300" dirty="0"/>
                        <a:t> (Сажа)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0328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3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1880807"/>
                  </a:ext>
                </a:extLst>
              </a:tr>
              <a:tr h="30456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300" dirty="0"/>
                        <a:t>Сера диоксид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0330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3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4739819"/>
                  </a:ext>
                </a:extLst>
              </a:tr>
              <a:tr h="30456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Углерод оксид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>
                          <a:solidFill>
                            <a:schemeClr val="tx1"/>
                          </a:solidFill>
                        </a:rPr>
                        <a:t>0337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4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8747099"/>
                  </a:ext>
                </a:extLst>
              </a:tr>
              <a:tr h="30456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30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Фториды газообразные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0342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2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1431187"/>
                  </a:ext>
                </a:extLst>
              </a:tr>
              <a:tr h="30456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30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300"/>
                        <a:t>Бенз/а/пирен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0703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1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0848693"/>
                  </a:ext>
                </a:extLst>
              </a:tr>
              <a:tr h="30456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30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300"/>
                        <a:t>Бензин нефтяной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2704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4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3625558"/>
                  </a:ext>
                </a:extLst>
              </a:tr>
              <a:tr h="79154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30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300" dirty="0"/>
                        <a:t>Керосин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2732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ОБУВ </a:t>
                      </a:r>
                      <a:r>
                        <a:rPr lang="ru-RU" sz="900" dirty="0" smtClean="0"/>
                        <a:t>(ориентировочный безопасный уровень воздействия)</a:t>
                      </a:r>
                      <a:endParaRPr lang="ru-RU" sz="900" dirty="0"/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4310678"/>
                  </a:ext>
                </a:extLst>
              </a:tr>
              <a:tr h="30456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30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300"/>
                        <a:t>Углеводороды предельные С12-С19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2754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4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8202636"/>
                  </a:ext>
                </a:extLst>
              </a:tr>
              <a:tr h="504283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30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>
                          <a:solidFill>
                            <a:schemeClr val="tx1"/>
                          </a:solidFill>
                        </a:rPr>
                        <a:t>Корунд белый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>
                          <a:solidFill>
                            <a:schemeClr val="tx1"/>
                          </a:solidFill>
                        </a:rPr>
                        <a:t>2930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/>
                        <a:t>ОБУВ</a:t>
                      </a:r>
                    </a:p>
                    <a:p>
                      <a:pPr algn="ctr"/>
                      <a:endParaRPr lang="ru-RU" sz="1300" dirty="0"/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5704170"/>
                  </a:ext>
                </a:extLst>
              </a:tr>
              <a:tr h="30456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30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>
                          <a:solidFill>
                            <a:schemeClr val="tx1"/>
                          </a:solidFill>
                        </a:rPr>
                        <a:t>Пыль древесная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>
                          <a:solidFill>
                            <a:schemeClr val="tx1"/>
                          </a:solidFill>
                        </a:rPr>
                        <a:t>2936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ОБУВ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8660499"/>
                  </a:ext>
                </a:extLst>
              </a:tr>
              <a:tr h="504283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30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>
                          <a:solidFill>
                            <a:schemeClr val="tx1"/>
                          </a:solidFill>
                        </a:rPr>
                        <a:t>Пыль резинового вулканизата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>
                          <a:solidFill>
                            <a:schemeClr val="tx1"/>
                          </a:solidFill>
                        </a:rPr>
                        <a:t>2978</a:t>
                      </a:r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/>
                        <a:t>ОБУВ</a:t>
                      </a:r>
                    </a:p>
                    <a:p>
                      <a:pPr algn="ctr"/>
                      <a:endParaRPr lang="ru-RU" sz="1300" dirty="0"/>
                    </a:p>
                  </a:txBody>
                  <a:tcPr marL="75425" marR="75425" marT="37713" marB="37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8358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215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pesVTI">
  <a:themeElements>
    <a:clrScheme name="AnalogousFromLightSeed_2SEEDS">
      <a:dk1>
        <a:srgbClr val="000000"/>
      </a:dk1>
      <a:lt1>
        <a:srgbClr val="FFFFFF"/>
      </a:lt1>
      <a:dk2>
        <a:srgbClr val="242A41"/>
      </a:dk2>
      <a:lt2>
        <a:srgbClr val="E2E3E8"/>
      </a:lt2>
      <a:accent1>
        <a:srgbClr val="B6A03C"/>
      </a:accent1>
      <a:accent2>
        <a:srgbClr val="EA8847"/>
      </a:accent2>
      <a:accent3>
        <a:srgbClr val="93A94E"/>
      </a:accent3>
      <a:accent4>
        <a:srgbClr val="3BA9E9"/>
      </a:accent4>
      <a:accent5>
        <a:srgbClr val="6E89EE"/>
      </a:accent5>
      <a:accent6>
        <a:srgbClr val="6E4EEB"/>
      </a:accent6>
      <a:hlink>
        <a:srgbClr val="6976AE"/>
      </a:hlink>
      <a:folHlink>
        <a:srgbClr val="7F7F7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1439</Words>
  <Application>Microsoft Office PowerPoint</Application>
  <PresentationFormat>Широкоэкранный</PresentationFormat>
  <Paragraphs>219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Avenir Next LT Pro</vt:lpstr>
      <vt:lpstr>Calibri</vt:lpstr>
      <vt:lpstr>Tw Cen MT</vt:lpstr>
      <vt:lpstr>Wingdings</vt:lpstr>
      <vt:lpstr>ShapesVTI</vt:lpstr>
      <vt:lpstr>Самарская сетевая компания </vt:lpstr>
      <vt:lpstr>Направления деятельности АО «ССК»</vt:lpstr>
      <vt:lpstr>Техническое обеспечение деятельности</vt:lpstr>
      <vt:lpstr>Участие в культурно-массовых мероприятиях </vt:lpstr>
      <vt:lpstr>Участие в культурно-массовых мероприятиях </vt:lpstr>
      <vt:lpstr>    Служба экологической безопасности</vt:lpstr>
      <vt:lpstr>Воздействие на окружающую среду АО «ССК»</vt:lpstr>
      <vt:lpstr>Выбросы загрязняющих веществ в атмосферный воздух</vt:lpstr>
      <vt:lpstr>Выбросы загрязняющих веществ в атмосферный воздух</vt:lpstr>
      <vt:lpstr>Нормативные документы по охране атмосферного воздуха</vt:lpstr>
      <vt:lpstr>Презентация PowerPoint</vt:lpstr>
      <vt:lpstr>Обращение с отходами производства и потребления</vt:lpstr>
      <vt:lpstr>Обращение с отходами производства и потребления</vt:lpstr>
      <vt:lpstr>Обеспечение охраны окружающей среды на предприятии</vt:lpstr>
      <vt:lpstr>Мероприятия по охране окружающей среды АО «ССК»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Самарская сетевая компания</dc:title>
  <dc:creator>Стройкина Ольга</dc:creator>
  <cp:lastModifiedBy>Стройкина Ольга</cp:lastModifiedBy>
  <cp:revision>60</cp:revision>
  <dcterms:created xsi:type="dcterms:W3CDTF">2020-05-27T10:53:00Z</dcterms:created>
  <dcterms:modified xsi:type="dcterms:W3CDTF">2025-11-20T07:06:07Z</dcterms:modified>
</cp:coreProperties>
</file>